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470bfd6037e4077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59cf76f74591453f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slide" Target="/ppt/slides/slide11.xml" Id="rId18" /><Relationship Type="http://schemas.openxmlformats.org/officeDocument/2006/relationships/slide" Target="/ppt/slides/slide12.xml" Id="rId19" /><Relationship Type="http://schemas.openxmlformats.org/officeDocument/2006/relationships/slide" Target="/ppt/slides/slide13.xml" Id="rId20" /><Relationship Type="http://schemas.openxmlformats.org/officeDocument/2006/relationships/slide" Target="/ppt/slides/slide14.xml" Id="rId21" /><Relationship Type="http://schemas.openxmlformats.org/officeDocument/2006/relationships/slide" Target="/ppt/slides/slide15.xml" Id="rId22" /><Relationship Type="http://schemas.openxmlformats.org/officeDocument/2006/relationships/slide" Target="/ppt/slides/slide16.xml" Id="rId23" /><Relationship Type="http://schemas.openxmlformats.org/officeDocument/2006/relationships/slide" Target="/ppt/slides/slide17.xml" Id="rId24" /><Relationship Type="http://schemas.openxmlformats.org/officeDocument/2006/relationships/slide" Target="/ppt/slides/slide18.xml" Id="rId25" /><Relationship Type="http://schemas.openxmlformats.org/officeDocument/2006/relationships/slide" Target="/ppt/slides/slide19.xml" Id="rId26" /><Relationship Type="http://schemas.openxmlformats.org/officeDocument/2006/relationships/slide" Target="/ppt/slides/slide1a.xml" Id="rId27" /><Relationship Type="http://schemas.openxmlformats.org/officeDocument/2006/relationships/slide" Target="/ppt/slides/slide1b.xml" Id="rId28" /><Relationship Type="http://schemas.openxmlformats.org/officeDocument/2006/relationships/slide" Target="/ppt/slides/slide1c.xml" Id="rId29" /><Relationship Type="http://schemas.openxmlformats.org/officeDocument/2006/relationships/slide" Target="/ppt/slides/slide1d.xml" Id="rId30" /><Relationship Type="http://schemas.openxmlformats.org/officeDocument/2006/relationships/slide" Target="/ppt/slides/slide1e.xml" Id="rId31" /><Relationship Type="http://schemas.openxmlformats.org/officeDocument/2006/relationships/slide" Target="/ppt/slides/slide1f.xml" Id="rId32" /><Relationship Type="http://schemas.openxmlformats.org/officeDocument/2006/relationships/slide" Target="/ppt/slides/slide20.xml" Id="rId33" /><Relationship Type="http://schemas.openxmlformats.org/officeDocument/2006/relationships/slide" Target="/ppt/slides/slide21.xml" Id="rId34" /><Relationship Type="http://schemas.openxmlformats.org/officeDocument/2006/relationships/slide" Target="/ppt/slides/slide22.xml" Id="rId35" /><Relationship Type="http://schemas.openxmlformats.org/officeDocument/2006/relationships/slide" Target="/ppt/slides/slide23.xml" Id="rId36" /><Relationship Type="http://schemas.openxmlformats.org/officeDocument/2006/relationships/slide" Target="/ppt/slides/slide24.xml" Id="rId37" /><Relationship Type="http://schemas.openxmlformats.org/officeDocument/2006/relationships/theme" Target="/ppt/slideMasters/theme/theme.xml" Id="R408011427b0e4b3c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7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8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9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0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1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2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3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4" /><Relationship Type="http://schemas.openxmlformats.org/officeDocument/2006/relationships/image" Target="/ppt/media/image17.bmp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5" /><Relationship Type="http://schemas.openxmlformats.org/officeDocument/2006/relationships/image" Target="/ppt/media/image18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89000" y="1269999"/>
            <a:ext cx="10401300" cy="1320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793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793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25499" y="2730499"/>
            <a:ext cx="1042035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573">
                <a:solidFill>
                  <a:srgbClr val="493213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573" b="0">
                <a:solidFill>
                  <a:srgbClr val="493213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2266950" y="3746500"/>
            <a:ext cx="9048750" cy="577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2333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2333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079500" y="507999"/>
            <a:ext cx="10033000" cy="5016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7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786" b="0">
                <a:solidFill>
                  <a:srgbClr val="000000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19150"/>
            <a:ext cx="10458450" cy="4241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000000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000000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15000"/>
            <a:ext cx="59563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6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6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4350" y="3651250"/>
            <a:ext cx="11163300" cy="107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00">
                <a:solidFill>
                  <a:srgbClr val="152A4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00" b="0">
                <a:solidFill>
                  <a:srgbClr val="152A4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07999" y="1924050"/>
            <a:ext cx="11176000" cy="1695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026">
                <a:solidFill>
                  <a:srgbClr val="0D213D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026" b="0">
                <a:solidFill>
                  <a:srgbClr val="0D213D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de9aeb5e8dab461a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Relationship Type="http://schemas.openxmlformats.org/officeDocument/2006/relationships/slideLayout" Target="/ppt/slideLayouts/slideLayout11.xml" Id="rId17" /><Relationship Type="http://schemas.openxmlformats.org/officeDocument/2006/relationships/slideLayout" Target="/ppt/slideLayouts/slideLayout12.xml" Id="rId18" /><Relationship Type="http://schemas.openxmlformats.org/officeDocument/2006/relationships/slideLayout" Target="/ppt/slideLayouts/slideLayout13.xml" Id="rId19" /><Relationship Type="http://schemas.openxmlformats.org/officeDocument/2006/relationships/slideLayout" Target="/ppt/slideLayouts/slideLayout14.xml" Id="rId20" /><Relationship Type="http://schemas.openxmlformats.org/officeDocument/2006/relationships/slideLayout" Target="/ppt/slideLayouts/slideLayout15.xml" Id="rId21" /><Relationship Type="http://schemas.openxmlformats.org/officeDocument/2006/relationships/slideLayout" Target="/ppt/slideLayouts/slideLayout16.xml" Id="rId22" /><Relationship Type="http://schemas.openxmlformats.org/officeDocument/2006/relationships/slideLayout" Target="/ppt/slideLayouts/slideLayout17.xml" Id="rId23" /><Relationship Type="http://schemas.openxmlformats.org/officeDocument/2006/relationships/slideLayout" Target="/ppt/slideLayouts/slideLayout18.xml" Id="rId24" /><Relationship Type="http://schemas.openxmlformats.org/officeDocument/2006/relationships/slideLayout" Target="/ppt/slideLayouts/slideLayout19.xml" Id="rId25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22"/>
    <p:sldLayoutId xmlns:r="http://schemas.openxmlformats.org/officeDocument/2006/relationships" r:id="rId23"/>
    <p:sldLayoutId xmlns:r="http://schemas.openxmlformats.org/officeDocument/2006/relationships" r:id="rId24"/>
    <p:sldLayoutId xmlns:r="http://schemas.openxmlformats.org/officeDocument/2006/relationships" r:id="rId25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8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9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a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b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c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d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e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f.bmp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0.bmp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1.bmp" Id="rId2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2.bmp" Id="rId2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3.bmp" Id="rId2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4.bmp" Id="rId2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5.bmp" Id="rId2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36.bmp" Id="rId2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7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a.bmp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38.bmp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9.bmp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a.bmp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b.bmp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3c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b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c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d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e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f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0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1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2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3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4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5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6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27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