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57" r:id="rId4"/>
    <p:sldId id="258" r:id="rId5"/>
    <p:sldId id="263" r:id="rId6"/>
    <p:sldId id="262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20000" autoAdjust="0"/>
    <p:restoredTop sz="94660"/>
  </p:normalViewPr>
  <p:slideViewPr>
    <p:cSldViewPr>
      <p:cViewPr varScale="1">
        <p:scale>
          <a:sx n="75" d="100"/>
          <a:sy n="75" d="100"/>
        </p:scale>
        <p:origin x="-17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C1D7B4-0152-4E5A-B5B9-ACA9631F5B3E}" type="doc">
      <dgm:prSet loTypeId="urn:microsoft.com/office/officeart/2008/layout/VerticalCurvedList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de-DE"/>
        </a:p>
      </dgm:t>
    </dgm:pt>
    <dgm:pt modelId="{90E16FCE-90BF-4BC2-B51C-C640995A5F23}">
      <dgm:prSet phldrT="[Text]"/>
      <dgm:spPr/>
      <dgm:t>
        <a:bodyPr/>
        <a:lstStyle/>
        <a:p>
          <a:r>
            <a:rPr lang="de-DE" dirty="0" smtClean="0"/>
            <a:t>Wünsche </a:t>
          </a:r>
          <a:br>
            <a:rPr lang="de-DE" dirty="0" smtClean="0"/>
          </a:br>
          <a:r>
            <a:rPr lang="de-DE" dirty="0" smtClean="0"/>
            <a:t>für die beiden Gemeinden (2,1-7)</a:t>
          </a:r>
          <a:endParaRPr lang="de-DE" dirty="0"/>
        </a:p>
      </dgm:t>
    </dgm:pt>
    <dgm:pt modelId="{81D8DEF4-0275-4109-8A0F-C7FD3E027558}" type="parTrans" cxnId="{41A1AF39-D899-41A2-B63E-228BD16AC6E2}">
      <dgm:prSet/>
      <dgm:spPr/>
      <dgm:t>
        <a:bodyPr/>
        <a:lstStyle/>
        <a:p>
          <a:endParaRPr lang="de-DE"/>
        </a:p>
      </dgm:t>
    </dgm:pt>
    <dgm:pt modelId="{2CB776AE-5669-4EC0-86D0-B95797457086}" type="sibTrans" cxnId="{41A1AF39-D899-41A2-B63E-228BD16AC6E2}">
      <dgm:prSet/>
      <dgm:spPr/>
      <dgm:t>
        <a:bodyPr/>
        <a:lstStyle/>
        <a:p>
          <a:endParaRPr lang="de-DE"/>
        </a:p>
      </dgm:t>
    </dgm:pt>
    <dgm:pt modelId="{32012F85-4069-437E-A75B-BFDA9D5C9330}">
      <dgm:prSet phldrT="[Text]"/>
      <dgm:spPr/>
      <dgm:t>
        <a:bodyPr/>
        <a:lstStyle/>
        <a:p>
          <a:r>
            <a:rPr lang="de-DE" dirty="0" smtClean="0"/>
            <a:t>Warnungen </a:t>
          </a:r>
          <a:br>
            <a:rPr lang="de-DE" dirty="0" smtClean="0"/>
          </a:br>
          <a:r>
            <a:rPr lang="de-DE" dirty="0" smtClean="0"/>
            <a:t>für die beiden Gemeinden (2,8-23)</a:t>
          </a:r>
          <a:endParaRPr lang="de-DE" dirty="0"/>
        </a:p>
      </dgm:t>
    </dgm:pt>
    <dgm:pt modelId="{419CA191-AACA-4799-B543-3C28BE3A8068}" type="parTrans" cxnId="{9B3C52EB-3501-4120-9AFC-5CCFEFF797B1}">
      <dgm:prSet/>
      <dgm:spPr/>
      <dgm:t>
        <a:bodyPr/>
        <a:lstStyle/>
        <a:p>
          <a:endParaRPr lang="de-DE"/>
        </a:p>
      </dgm:t>
    </dgm:pt>
    <dgm:pt modelId="{BBED6348-A334-4993-9915-A8734A2E2A28}" type="sibTrans" cxnId="{9B3C52EB-3501-4120-9AFC-5CCFEFF797B1}">
      <dgm:prSet/>
      <dgm:spPr/>
      <dgm:t>
        <a:bodyPr/>
        <a:lstStyle/>
        <a:p>
          <a:endParaRPr lang="de-DE"/>
        </a:p>
      </dgm:t>
    </dgm:pt>
    <dgm:pt modelId="{494701F7-D0FA-4FB4-8836-A1D08BF9DE58}" type="pres">
      <dgm:prSet presAssocID="{8BC1D7B4-0152-4E5A-B5B9-ACA9631F5B3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de-DE"/>
        </a:p>
      </dgm:t>
    </dgm:pt>
    <dgm:pt modelId="{C4A8EFAB-E811-4FEC-B4FB-6A2DBABA23EB}" type="pres">
      <dgm:prSet presAssocID="{8BC1D7B4-0152-4E5A-B5B9-ACA9631F5B3E}" presName="Name1" presStyleCnt="0"/>
      <dgm:spPr/>
      <dgm:t>
        <a:bodyPr/>
        <a:lstStyle/>
        <a:p>
          <a:endParaRPr lang="de-DE"/>
        </a:p>
      </dgm:t>
    </dgm:pt>
    <dgm:pt modelId="{27ABE718-2CF9-45AD-A246-DED9DA2DF4A9}" type="pres">
      <dgm:prSet presAssocID="{8BC1D7B4-0152-4E5A-B5B9-ACA9631F5B3E}" presName="cycle" presStyleCnt="0"/>
      <dgm:spPr/>
      <dgm:t>
        <a:bodyPr/>
        <a:lstStyle/>
        <a:p>
          <a:endParaRPr lang="de-DE"/>
        </a:p>
      </dgm:t>
    </dgm:pt>
    <dgm:pt modelId="{0590E35D-1641-4CF2-ADB9-F6686A0FE170}" type="pres">
      <dgm:prSet presAssocID="{8BC1D7B4-0152-4E5A-B5B9-ACA9631F5B3E}" presName="srcNode" presStyleLbl="node1" presStyleIdx="0" presStyleCnt="2"/>
      <dgm:spPr/>
      <dgm:t>
        <a:bodyPr/>
        <a:lstStyle/>
        <a:p>
          <a:endParaRPr lang="de-DE"/>
        </a:p>
      </dgm:t>
    </dgm:pt>
    <dgm:pt modelId="{0C07BA00-F936-47D9-97A9-EDC1AA5F148D}" type="pres">
      <dgm:prSet presAssocID="{8BC1D7B4-0152-4E5A-B5B9-ACA9631F5B3E}" presName="conn" presStyleLbl="parChTrans1D2" presStyleIdx="0" presStyleCnt="1"/>
      <dgm:spPr/>
      <dgm:t>
        <a:bodyPr/>
        <a:lstStyle/>
        <a:p>
          <a:endParaRPr lang="de-DE"/>
        </a:p>
      </dgm:t>
    </dgm:pt>
    <dgm:pt modelId="{FF5861D5-4AC0-42CB-9789-99355B409615}" type="pres">
      <dgm:prSet presAssocID="{8BC1D7B4-0152-4E5A-B5B9-ACA9631F5B3E}" presName="extraNode" presStyleLbl="node1" presStyleIdx="0" presStyleCnt="2"/>
      <dgm:spPr/>
      <dgm:t>
        <a:bodyPr/>
        <a:lstStyle/>
        <a:p>
          <a:endParaRPr lang="de-DE"/>
        </a:p>
      </dgm:t>
    </dgm:pt>
    <dgm:pt modelId="{8B1C5ED2-48B2-4035-9FF9-71A7233DB049}" type="pres">
      <dgm:prSet presAssocID="{8BC1D7B4-0152-4E5A-B5B9-ACA9631F5B3E}" presName="dstNode" presStyleLbl="node1" presStyleIdx="0" presStyleCnt="2"/>
      <dgm:spPr/>
      <dgm:t>
        <a:bodyPr/>
        <a:lstStyle/>
        <a:p>
          <a:endParaRPr lang="de-DE"/>
        </a:p>
      </dgm:t>
    </dgm:pt>
    <dgm:pt modelId="{86BD64EC-985B-4F0E-8EB5-AFC491336030}" type="pres">
      <dgm:prSet presAssocID="{90E16FCE-90BF-4BC2-B51C-C640995A5F23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A8FD327-7070-4727-8DC1-BA48B8F699DD}" type="pres">
      <dgm:prSet presAssocID="{90E16FCE-90BF-4BC2-B51C-C640995A5F23}" presName="accent_1" presStyleCnt="0"/>
      <dgm:spPr/>
      <dgm:t>
        <a:bodyPr/>
        <a:lstStyle/>
        <a:p>
          <a:endParaRPr lang="de-DE"/>
        </a:p>
      </dgm:t>
    </dgm:pt>
    <dgm:pt modelId="{61FE7D08-6656-4367-AAE1-17C43B8BE8A0}" type="pres">
      <dgm:prSet presAssocID="{90E16FCE-90BF-4BC2-B51C-C640995A5F23}" presName="accentRepeatNode" presStyleLbl="solidFgAcc1" presStyleIdx="0" presStyleCnt="2"/>
      <dgm:spPr/>
      <dgm:t>
        <a:bodyPr/>
        <a:lstStyle/>
        <a:p>
          <a:endParaRPr lang="de-DE"/>
        </a:p>
      </dgm:t>
    </dgm:pt>
    <dgm:pt modelId="{6F2EA278-C0D2-4C32-A541-886F1CBEAA07}" type="pres">
      <dgm:prSet presAssocID="{32012F85-4069-437E-A75B-BFDA9D5C9330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71EDF0C-4368-4BEA-8DB4-FFC625E1591C}" type="pres">
      <dgm:prSet presAssocID="{32012F85-4069-437E-A75B-BFDA9D5C9330}" presName="accent_2" presStyleCnt="0"/>
      <dgm:spPr/>
      <dgm:t>
        <a:bodyPr/>
        <a:lstStyle/>
        <a:p>
          <a:endParaRPr lang="de-DE"/>
        </a:p>
      </dgm:t>
    </dgm:pt>
    <dgm:pt modelId="{35E5E5B5-D9B2-46BE-AE7F-BAC061787973}" type="pres">
      <dgm:prSet presAssocID="{32012F85-4069-437E-A75B-BFDA9D5C9330}" presName="accentRepeatNode" presStyleLbl="solidFgAcc1" presStyleIdx="1" presStyleCnt="2"/>
      <dgm:spPr/>
      <dgm:t>
        <a:bodyPr/>
        <a:lstStyle/>
        <a:p>
          <a:endParaRPr lang="de-DE"/>
        </a:p>
      </dgm:t>
    </dgm:pt>
  </dgm:ptLst>
  <dgm:cxnLst>
    <dgm:cxn modelId="{3A940010-B1CC-4148-A287-D7592B312155}" type="presOf" srcId="{32012F85-4069-437E-A75B-BFDA9D5C9330}" destId="{6F2EA278-C0D2-4C32-A541-886F1CBEAA07}" srcOrd="0" destOrd="0" presId="urn:microsoft.com/office/officeart/2008/layout/VerticalCurvedList"/>
    <dgm:cxn modelId="{126ED4F6-965D-44FA-851D-1481D1B21D0C}" type="presOf" srcId="{2CB776AE-5669-4EC0-86D0-B95797457086}" destId="{0C07BA00-F936-47D9-97A9-EDC1AA5F148D}" srcOrd="0" destOrd="0" presId="urn:microsoft.com/office/officeart/2008/layout/VerticalCurvedList"/>
    <dgm:cxn modelId="{41A1AF39-D899-41A2-B63E-228BD16AC6E2}" srcId="{8BC1D7B4-0152-4E5A-B5B9-ACA9631F5B3E}" destId="{90E16FCE-90BF-4BC2-B51C-C640995A5F23}" srcOrd="0" destOrd="0" parTransId="{81D8DEF4-0275-4109-8A0F-C7FD3E027558}" sibTransId="{2CB776AE-5669-4EC0-86D0-B95797457086}"/>
    <dgm:cxn modelId="{9B3C52EB-3501-4120-9AFC-5CCFEFF797B1}" srcId="{8BC1D7B4-0152-4E5A-B5B9-ACA9631F5B3E}" destId="{32012F85-4069-437E-A75B-BFDA9D5C9330}" srcOrd="1" destOrd="0" parTransId="{419CA191-AACA-4799-B543-3C28BE3A8068}" sibTransId="{BBED6348-A334-4993-9915-A8734A2E2A28}"/>
    <dgm:cxn modelId="{A6485C3D-E3A9-428F-A909-932F7DFBD053}" type="presOf" srcId="{8BC1D7B4-0152-4E5A-B5B9-ACA9631F5B3E}" destId="{494701F7-D0FA-4FB4-8836-A1D08BF9DE58}" srcOrd="0" destOrd="0" presId="urn:microsoft.com/office/officeart/2008/layout/VerticalCurvedList"/>
    <dgm:cxn modelId="{BB1AFCE5-1EB7-44E3-89C8-D1197CCE96F2}" type="presOf" srcId="{90E16FCE-90BF-4BC2-B51C-C640995A5F23}" destId="{86BD64EC-985B-4F0E-8EB5-AFC491336030}" srcOrd="0" destOrd="0" presId="urn:microsoft.com/office/officeart/2008/layout/VerticalCurvedList"/>
    <dgm:cxn modelId="{15A2DE61-0ACD-48B7-85B8-3B0267AC27F0}" type="presParOf" srcId="{494701F7-D0FA-4FB4-8836-A1D08BF9DE58}" destId="{C4A8EFAB-E811-4FEC-B4FB-6A2DBABA23EB}" srcOrd="0" destOrd="0" presId="urn:microsoft.com/office/officeart/2008/layout/VerticalCurvedList"/>
    <dgm:cxn modelId="{6E46B0B8-0080-426A-831E-AE5345444BF1}" type="presParOf" srcId="{C4A8EFAB-E811-4FEC-B4FB-6A2DBABA23EB}" destId="{27ABE718-2CF9-45AD-A246-DED9DA2DF4A9}" srcOrd="0" destOrd="0" presId="urn:microsoft.com/office/officeart/2008/layout/VerticalCurvedList"/>
    <dgm:cxn modelId="{8424C563-AC5A-4127-B470-B3A2CD43F4BF}" type="presParOf" srcId="{27ABE718-2CF9-45AD-A246-DED9DA2DF4A9}" destId="{0590E35D-1641-4CF2-ADB9-F6686A0FE170}" srcOrd="0" destOrd="0" presId="urn:microsoft.com/office/officeart/2008/layout/VerticalCurvedList"/>
    <dgm:cxn modelId="{A1DD2DCE-9199-47E3-905D-5E1E749EB021}" type="presParOf" srcId="{27ABE718-2CF9-45AD-A246-DED9DA2DF4A9}" destId="{0C07BA00-F936-47D9-97A9-EDC1AA5F148D}" srcOrd="1" destOrd="0" presId="urn:microsoft.com/office/officeart/2008/layout/VerticalCurvedList"/>
    <dgm:cxn modelId="{8EEC6082-3009-4723-AEBF-9568C064599C}" type="presParOf" srcId="{27ABE718-2CF9-45AD-A246-DED9DA2DF4A9}" destId="{FF5861D5-4AC0-42CB-9789-99355B409615}" srcOrd="2" destOrd="0" presId="urn:microsoft.com/office/officeart/2008/layout/VerticalCurvedList"/>
    <dgm:cxn modelId="{BA7D155D-94D4-447E-BE0B-69001F65A5E0}" type="presParOf" srcId="{27ABE718-2CF9-45AD-A246-DED9DA2DF4A9}" destId="{8B1C5ED2-48B2-4035-9FF9-71A7233DB049}" srcOrd="3" destOrd="0" presId="urn:microsoft.com/office/officeart/2008/layout/VerticalCurvedList"/>
    <dgm:cxn modelId="{0C386A71-6B98-4FE8-B99F-C494874C5F4B}" type="presParOf" srcId="{C4A8EFAB-E811-4FEC-B4FB-6A2DBABA23EB}" destId="{86BD64EC-985B-4F0E-8EB5-AFC491336030}" srcOrd="1" destOrd="0" presId="urn:microsoft.com/office/officeart/2008/layout/VerticalCurvedList"/>
    <dgm:cxn modelId="{C65A2F64-C343-4B5F-9815-08091A4A6A88}" type="presParOf" srcId="{C4A8EFAB-E811-4FEC-B4FB-6A2DBABA23EB}" destId="{5A8FD327-7070-4727-8DC1-BA48B8F699DD}" srcOrd="2" destOrd="0" presId="urn:microsoft.com/office/officeart/2008/layout/VerticalCurvedList"/>
    <dgm:cxn modelId="{7783B7BF-F6B1-4B8D-8880-13F7D19A3A42}" type="presParOf" srcId="{5A8FD327-7070-4727-8DC1-BA48B8F699DD}" destId="{61FE7D08-6656-4367-AAE1-17C43B8BE8A0}" srcOrd="0" destOrd="0" presId="urn:microsoft.com/office/officeart/2008/layout/VerticalCurvedList"/>
    <dgm:cxn modelId="{F85A6EDC-0AAF-414C-88B0-B34FD12F6EF0}" type="presParOf" srcId="{C4A8EFAB-E811-4FEC-B4FB-6A2DBABA23EB}" destId="{6F2EA278-C0D2-4C32-A541-886F1CBEAA07}" srcOrd="3" destOrd="0" presId="urn:microsoft.com/office/officeart/2008/layout/VerticalCurvedList"/>
    <dgm:cxn modelId="{202BF9DE-7FF2-4E1C-8964-D14C3CE7D4E1}" type="presParOf" srcId="{C4A8EFAB-E811-4FEC-B4FB-6A2DBABA23EB}" destId="{471EDF0C-4368-4BEA-8DB4-FFC625E1591C}" srcOrd="4" destOrd="0" presId="urn:microsoft.com/office/officeart/2008/layout/VerticalCurvedList"/>
    <dgm:cxn modelId="{2B465CA4-F6CB-40DC-A361-7BC3977DD817}" type="presParOf" srcId="{471EDF0C-4368-4BEA-8DB4-FFC625E1591C}" destId="{35E5E5B5-D9B2-46BE-AE7F-BAC06178797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81AD38-3DBB-4215-ABCC-F3AC751D0C67}" type="doc">
      <dgm:prSet loTypeId="urn:microsoft.com/office/officeart/2005/8/layout/vProcess5" loCatId="process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de-DE"/>
        </a:p>
      </dgm:t>
    </dgm:pt>
    <dgm:pt modelId="{ABC70012-81D2-4AC5-941B-036D5FF4C1A9}">
      <dgm:prSet/>
      <dgm:spPr/>
      <dgm:t>
        <a:bodyPr/>
        <a:lstStyle/>
        <a:p>
          <a:pPr rtl="0"/>
          <a:r>
            <a:rPr lang="en-US" b="0" baseline="0" dirty="0" err="1" smtClean="0">
              <a:latin typeface="Franklin Gothic Book" pitchFamily="34" charset="0"/>
            </a:rPr>
            <a:t>Sie</a:t>
          </a:r>
          <a:r>
            <a:rPr lang="en-US" b="0" baseline="0" dirty="0" smtClean="0">
              <a:latin typeface="Franklin Gothic Book" pitchFamily="34" charset="0"/>
            </a:rPr>
            <a:t> </a:t>
          </a:r>
          <a:r>
            <a:rPr lang="en-US" b="0" baseline="0" dirty="0" err="1" smtClean="0">
              <a:latin typeface="Franklin Gothic Book" pitchFamily="34" charset="0"/>
            </a:rPr>
            <a:t>sollen</a:t>
          </a:r>
          <a:r>
            <a:rPr lang="en-US" b="0" baseline="0" dirty="0" smtClean="0">
              <a:latin typeface="Franklin Gothic Book" pitchFamily="34" charset="0"/>
            </a:rPr>
            <a:t> </a:t>
          </a:r>
          <a:r>
            <a:rPr lang="en-US" b="0" baseline="0" dirty="0" err="1" smtClean="0">
              <a:latin typeface="Franklin Gothic Book" pitchFamily="34" charset="0"/>
            </a:rPr>
            <a:t>ermutigt</a:t>
          </a:r>
          <a:r>
            <a:rPr lang="en-US" b="0" baseline="0" dirty="0" smtClean="0">
              <a:latin typeface="Franklin Gothic Book" pitchFamily="34" charset="0"/>
            </a:rPr>
            <a:t> und </a:t>
          </a:r>
          <a:br>
            <a:rPr lang="en-US" b="0" baseline="0" dirty="0" smtClean="0">
              <a:latin typeface="Franklin Gothic Book" pitchFamily="34" charset="0"/>
            </a:rPr>
          </a:br>
          <a:r>
            <a:rPr lang="en-US" b="0" baseline="0" dirty="0" smtClean="0">
              <a:latin typeface="Franklin Gothic Book" pitchFamily="34" charset="0"/>
            </a:rPr>
            <a:t>in </a:t>
          </a:r>
          <a:r>
            <a:rPr lang="en-US" b="0" baseline="0" dirty="0" err="1" smtClean="0">
              <a:latin typeface="Franklin Gothic Book" pitchFamily="34" charset="0"/>
            </a:rPr>
            <a:t>Liebe</a:t>
          </a:r>
          <a:r>
            <a:rPr lang="en-US" b="0" baseline="0" dirty="0" smtClean="0">
              <a:latin typeface="Franklin Gothic Book" pitchFamily="34" charset="0"/>
            </a:rPr>
            <a:t> </a:t>
          </a:r>
          <a:r>
            <a:rPr lang="en-US" b="0" baseline="0" dirty="0" err="1" smtClean="0">
              <a:latin typeface="Franklin Gothic Book" pitchFamily="34" charset="0"/>
            </a:rPr>
            <a:t>zusammengebunden</a:t>
          </a:r>
          <a:r>
            <a:rPr lang="en-US" b="0" baseline="0" dirty="0" smtClean="0">
              <a:latin typeface="Franklin Gothic Book" pitchFamily="34" charset="0"/>
            </a:rPr>
            <a:t> </a:t>
          </a:r>
          <a:r>
            <a:rPr lang="en-US" b="0" baseline="0" dirty="0" err="1" smtClean="0">
              <a:latin typeface="Franklin Gothic Book" pitchFamily="34" charset="0"/>
            </a:rPr>
            <a:t>sein</a:t>
          </a:r>
          <a:r>
            <a:rPr lang="en-US" b="0" baseline="0" dirty="0" smtClean="0">
              <a:latin typeface="Franklin Gothic Book" pitchFamily="34" charset="0"/>
            </a:rPr>
            <a:t> (2, 1–2a)</a:t>
          </a:r>
          <a:endParaRPr lang="de-DE" b="0" dirty="0">
            <a:latin typeface="Franklin Gothic Book" pitchFamily="34" charset="0"/>
          </a:endParaRPr>
        </a:p>
      </dgm:t>
    </dgm:pt>
    <dgm:pt modelId="{9CD47DA8-8811-4880-AC92-66A13747351D}" type="parTrans" cxnId="{E1B50D5F-5F8A-4B61-8D54-4788214DD1BD}">
      <dgm:prSet/>
      <dgm:spPr/>
      <dgm:t>
        <a:bodyPr/>
        <a:lstStyle/>
        <a:p>
          <a:endParaRPr lang="de-DE" b="1"/>
        </a:p>
      </dgm:t>
    </dgm:pt>
    <dgm:pt modelId="{22B31C44-A850-4B26-9A64-52CBEDB6A262}" type="sibTrans" cxnId="{E1B50D5F-5F8A-4B61-8D54-4788214DD1BD}">
      <dgm:prSet/>
      <dgm:spPr/>
      <dgm:t>
        <a:bodyPr/>
        <a:lstStyle/>
        <a:p>
          <a:endParaRPr lang="de-DE" b="1"/>
        </a:p>
      </dgm:t>
    </dgm:pt>
    <dgm:pt modelId="{F64D0C60-F8B3-489E-81E3-837DE16E7BE7}">
      <dgm:prSet/>
      <dgm:spPr/>
      <dgm:t>
        <a:bodyPr/>
        <a:lstStyle/>
        <a:p>
          <a:pPr rtl="0"/>
          <a:r>
            <a:rPr lang="en-US" b="0" baseline="0" dirty="0" err="1" smtClean="0">
              <a:latin typeface="Franklin Gothic Book" pitchFamily="34" charset="0"/>
            </a:rPr>
            <a:t>Sie</a:t>
          </a:r>
          <a:r>
            <a:rPr lang="en-US" b="0" baseline="0" dirty="0" smtClean="0">
              <a:latin typeface="Franklin Gothic Book" pitchFamily="34" charset="0"/>
            </a:rPr>
            <a:t> </a:t>
          </a:r>
          <a:r>
            <a:rPr lang="en-US" b="0" baseline="0" dirty="0" err="1" smtClean="0">
              <a:latin typeface="Franklin Gothic Book" pitchFamily="34" charset="0"/>
            </a:rPr>
            <a:t>sollen</a:t>
          </a:r>
          <a:r>
            <a:rPr lang="en-US" b="0" baseline="0" dirty="0" smtClean="0">
              <a:latin typeface="Franklin Gothic Book" pitchFamily="34" charset="0"/>
            </a:rPr>
            <a:t> das </a:t>
          </a:r>
          <a:r>
            <a:rPr lang="en-US" b="0" baseline="0" dirty="0" err="1" smtClean="0">
              <a:latin typeface="Franklin Gothic Book" pitchFamily="34" charset="0"/>
            </a:rPr>
            <a:t>Geheimnis</a:t>
          </a:r>
          <a:r>
            <a:rPr lang="en-US" b="0" baseline="0" dirty="0" smtClean="0">
              <a:latin typeface="Franklin Gothic Book" pitchFamily="34" charset="0"/>
            </a:rPr>
            <a:t> in </a:t>
          </a:r>
          <a:r>
            <a:rPr lang="en-US" b="0" baseline="0" dirty="0" err="1" smtClean="0">
              <a:latin typeface="Franklin Gothic Book" pitchFamily="34" charset="0"/>
            </a:rPr>
            <a:t>Christus</a:t>
          </a:r>
          <a:r>
            <a:rPr lang="en-US" b="0" baseline="0" dirty="0" smtClean="0">
              <a:latin typeface="Franklin Gothic Book" pitchFamily="34" charset="0"/>
            </a:rPr>
            <a:t> </a:t>
          </a:r>
          <a:r>
            <a:rPr lang="en-US" b="0" baseline="0" dirty="0" err="1" smtClean="0">
              <a:latin typeface="Franklin Gothic Book" pitchFamily="34" charset="0"/>
            </a:rPr>
            <a:t>erkennen</a:t>
          </a:r>
          <a:r>
            <a:rPr lang="en-US" b="0" baseline="0" dirty="0" smtClean="0">
              <a:latin typeface="Franklin Gothic Book" pitchFamily="34" charset="0"/>
            </a:rPr>
            <a:t> (2, 2b–3)</a:t>
          </a:r>
          <a:endParaRPr lang="de-DE" b="0" dirty="0">
            <a:latin typeface="Franklin Gothic Book" pitchFamily="34" charset="0"/>
          </a:endParaRPr>
        </a:p>
      </dgm:t>
    </dgm:pt>
    <dgm:pt modelId="{42867D72-8ADA-4C51-8CEB-B811CE7C1736}" type="parTrans" cxnId="{51C47483-40B2-4DF5-BD31-C7190D2AE588}">
      <dgm:prSet/>
      <dgm:spPr/>
      <dgm:t>
        <a:bodyPr/>
        <a:lstStyle/>
        <a:p>
          <a:endParaRPr lang="de-DE" b="1"/>
        </a:p>
      </dgm:t>
    </dgm:pt>
    <dgm:pt modelId="{85D577F6-248F-4612-B78B-A6DEE1907FA7}" type="sibTrans" cxnId="{51C47483-40B2-4DF5-BD31-C7190D2AE588}">
      <dgm:prSet/>
      <dgm:spPr/>
      <dgm:t>
        <a:bodyPr/>
        <a:lstStyle/>
        <a:p>
          <a:endParaRPr lang="de-DE" b="1"/>
        </a:p>
      </dgm:t>
    </dgm:pt>
    <dgm:pt modelId="{21F3A0CD-8F34-43A4-AE47-39FE3CE1DBC3}">
      <dgm:prSet/>
      <dgm:spPr/>
      <dgm:t>
        <a:bodyPr/>
        <a:lstStyle/>
        <a:p>
          <a:pPr rtl="0"/>
          <a:r>
            <a:rPr lang="en-US" b="0" baseline="0" dirty="0" err="1" smtClean="0">
              <a:latin typeface="Franklin Gothic Book" pitchFamily="34" charset="0"/>
            </a:rPr>
            <a:t>Sie</a:t>
          </a:r>
          <a:r>
            <a:rPr lang="en-US" b="0" baseline="0" dirty="0" smtClean="0">
              <a:latin typeface="Franklin Gothic Book" pitchFamily="34" charset="0"/>
            </a:rPr>
            <a:t> </a:t>
          </a:r>
          <a:r>
            <a:rPr lang="en-US" b="0" baseline="0" dirty="0" err="1" smtClean="0">
              <a:latin typeface="Franklin Gothic Book" pitchFamily="34" charset="0"/>
            </a:rPr>
            <a:t>sollen</a:t>
          </a:r>
          <a:r>
            <a:rPr lang="en-US" b="0" baseline="0" dirty="0" smtClean="0">
              <a:latin typeface="Franklin Gothic Book" pitchFamily="34" charset="0"/>
            </a:rPr>
            <a:t> </a:t>
          </a:r>
          <a:r>
            <a:rPr lang="en-US" b="0" baseline="0" dirty="0" err="1" smtClean="0">
              <a:latin typeface="Franklin Gothic Book" pitchFamily="34" charset="0"/>
            </a:rPr>
            <a:t>sich</a:t>
          </a:r>
          <a:r>
            <a:rPr lang="en-US" b="0" baseline="0" dirty="0" smtClean="0">
              <a:latin typeface="Franklin Gothic Book" pitchFamily="34" charset="0"/>
            </a:rPr>
            <a:t> </a:t>
          </a:r>
          <a:r>
            <a:rPr lang="en-US" b="0" baseline="0" dirty="0" err="1" smtClean="0">
              <a:latin typeface="Franklin Gothic Book" pitchFamily="34" charset="0"/>
            </a:rPr>
            <a:t>gegen</a:t>
          </a:r>
          <a:r>
            <a:rPr lang="en-US" b="0" baseline="0" dirty="0" smtClean="0">
              <a:latin typeface="Franklin Gothic Book" pitchFamily="34" charset="0"/>
            </a:rPr>
            <a:t> </a:t>
          </a:r>
          <a:br>
            <a:rPr lang="en-US" b="0" baseline="0" dirty="0" smtClean="0">
              <a:latin typeface="Franklin Gothic Book" pitchFamily="34" charset="0"/>
            </a:rPr>
          </a:br>
          <a:r>
            <a:rPr lang="en-US" b="0" baseline="0" dirty="0" err="1" smtClean="0">
              <a:latin typeface="Franklin Gothic Book" pitchFamily="34" charset="0"/>
            </a:rPr>
            <a:t>theologische</a:t>
          </a:r>
          <a:r>
            <a:rPr lang="en-US" b="0" baseline="0" dirty="0" smtClean="0">
              <a:latin typeface="Franklin Gothic Book" pitchFamily="34" charset="0"/>
            </a:rPr>
            <a:t> </a:t>
          </a:r>
          <a:r>
            <a:rPr lang="en-US" b="0" baseline="0" dirty="0" err="1" smtClean="0">
              <a:latin typeface="Franklin Gothic Book" pitchFamily="34" charset="0"/>
            </a:rPr>
            <a:t>Verwirrung</a:t>
          </a:r>
          <a:r>
            <a:rPr lang="en-US" b="0" baseline="0" dirty="0" smtClean="0">
              <a:latin typeface="Franklin Gothic Book" pitchFamily="34" charset="0"/>
            </a:rPr>
            <a:t> </a:t>
          </a:r>
          <a:r>
            <a:rPr lang="en-US" b="0" baseline="0" dirty="0" err="1" smtClean="0">
              <a:latin typeface="Franklin Gothic Book" pitchFamily="34" charset="0"/>
            </a:rPr>
            <a:t>schützen</a:t>
          </a:r>
          <a:r>
            <a:rPr lang="en-US" b="0" baseline="0" dirty="0" smtClean="0">
              <a:latin typeface="Franklin Gothic Book" pitchFamily="34" charset="0"/>
            </a:rPr>
            <a:t> (2, 4–5)</a:t>
          </a:r>
          <a:endParaRPr lang="de-DE" b="0" dirty="0">
            <a:latin typeface="Franklin Gothic Book" pitchFamily="34" charset="0"/>
          </a:endParaRPr>
        </a:p>
      </dgm:t>
    </dgm:pt>
    <dgm:pt modelId="{D4A5535E-11A6-4691-AC65-B934E90E6F57}" type="parTrans" cxnId="{2B69ACAE-BFD2-4AEA-80C6-6BA83BB38846}">
      <dgm:prSet/>
      <dgm:spPr/>
      <dgm:t>
        <a:bodyPr/>
        <a:lstStyle/>
        <a:p>
          <a:endParaRPr lang="de-DE" b="1"/>
        </a:p>
      </dgm:t>
    </dgm:pt>
    <dgm:pt modelId="{2C241E3A-B6E9-4369-9EE8-E66560218D56}" type="sibTrans" cxnId="{2B69ACAE-BFD2-4AEA-80C6-6BA83BB38846}">
      <dgm:prSet/>
      <dgm:spPr/>
      <dgm:t>
        <a:bodyPr/>
        <a:lstStyle/>
        <a:p>
          <a:endParaRPr lang="de-DE" b="1"/>
        </a:p>
      </dgm:t>
    </dgm:pt>
    <dgm:pt modelId="{C4F92F83-861E-43FF-8766-09478F938801}">
      <dgm:prSet/>
      <dgm:spPr/>
      <dgm:t>
        <a:bodyPr/>
        <a:lstStyle/>
        <a:p>
          <a:pPr rtl="0"/>
          <a:r>
            <a:rPr lang="en-US" b="0" baseline="0" dirty="0" err="1" smtClean="0">
              <a:latin typeface="Franklin Gothic Book" pitchFamily="34" charset="0"/>
            </a:rPr>
            <a:t>Sie</a:t>
          </a:r>
          <a:r>
            <a:rPr lang="en-US" b="0" baseline="0" dirty="0" smtClean="0">
              <a:latin typeface="Franklin Gothic Book" pitchFamily="34" charset="0"/>
            </a:rPr>
            <a:t> </a:t>
          </a:r>
          <a:r>
            <a:rPr lang="en-US" b="0" baseline="0" dirty="0" err="1" smtClean="0">
              <a:latin typeface="Franklin Gothic Book" pitchFamily="34" charset="0"/>
            </a:rPr>
            <a:t>sollen</a:t>
          </a:r>
          <a:r>
            <a:rPr lang="en-US" b="0" baseline="0" dirty="0" smtClean="0">
              <a:latin typeface="Franklin Gothic Book" pitchFamily="34" charset="0"/>
            </a:rPr>
            <a:t> </a:t>
          </a:r>
          <a:r>
            <a:rPr lang="en-US" b="0" baseline="0" dirty="0" err="1" smtClean="0">
              <a:latin typeface="Franklin Gothic Book" pitchFamily="34" charset="0"/>
            </a:rPr>
            <a:t>weiterhin</a:t>
          </a:r>
          <a:r>
            <a:rPr lang="en-US" b="0" baseline="0" dirty="0" smtClean="0">
              <a:latin typeface="Franklin Gothic Book" pitchFamily="34" charset="0"/>
            </a:rPr>
            <a:t> in </a:t>
          </a:r>
          <a:r>
            <a:rPr lang="en-US" b="0" baseline="0" dirty="0" err="1" smtClean="0">
              <a:latin typeface="Franklin Gothic Book" pitchFamily="34" charset="0"/>
            </a:rPr>
            <a:t>Christus</a:t>
          </a:r>
          <a:r>
            <a:rPr lang="en-US" b="0" baseline="0" dirty="0" smtClean="0">
              <a:latin typeface="Franklin Gothic Book" pitchFamily="34" charset="0"/>
            </a:rPr>
            <a:t> </a:t>
          </a:r>
          <a:br>
            <a:rPr lang="en-US" b="0" baseline="0" dirty="0" smtClean="0">
              <a:latin typeface="Franklin Gothic Book" pitchFamily="34" charset="0"/>
            </a:rPr>
          </a:br>
          <a:r>
            <a:rPr lang="en-US" b="0" baseline="0" dirty="0" err="1" smtClean="0">
              <a:latin typeface="Franklin Gothic Book" pitchFamily="34" charset="0"/>
            </a:rPr>
            <a:t>wachsen</a:t>
          </a:r>
          <a:r>
            <a:rPr lang="en-US" b="0" baseline="0" dirty="0" smtClean="0">
              <a:latin typeface="Franklin Gothic Book" pitchFamily="34" charset="0"/>
            </a:rPr>
            <a:t> und </a:t>
          </a:r>
          <a:r>
            <a:rPr lang="en-US" b="0" baseline="0" dirty="0" err="1" smtClean="0">
              <a:latin typeface="Franklin Gothic Book" pitchFamily="34" charset="0"/>
            </a:rPr>
            <a:t>wandeln</a:t>
          </a:r>
          <a:r>
            <a:rPr lang="en-US" b="0" baseline="0" dirty="0" smtClean="0">
              <a:latin typeface="Franklin Gothic Book" pitchFamily="34" charset="0"/>
            </a:rPr>
            <a:t> (2,6–7a)</a:t>
          </a:r>
          <a:endParaRPr lang="de-DE" b="0" dirty="0">
            <a:latin typeface="Franklin Gothic Book" pitchFamily="34" charset="0"/>
          </a:endParaRPr>
        </a:p>
      </dgm:t>
    </dgm:pt>
    <dgm:pt modelId="{E7A93A3B-CC97-466E-9908-1E62D3BB71BC}" type="parTrans" cxnId="{FC5CCA55-A857-4342-BB2F-C6450193B5B8}">
      <dgm:prSet/>
      <dgm:spPr/>
      <dgm:t>
        <a:bodyPr/>
        <a:lstStyle/>
        <a:p>
          <a:endParaRPr lang="de-DE" b="1"/>
        </a:p>
      </dgm:t>
    </dgm:pt>
    <dgm:pt modelId="{E8C53A0F-888E-443D-8B87-454AE6AE86CC}" type="sibTrans" cxnId="{FC5CCA55-A857-4342-BB2F-C6450193B5B8}">
      <dgm:prSet/>
      <dgm:spPr/>
      <dgm:t>
        <a:bodyPr/>
        <a:lstStyle/>
        <a:p>
          <a:endParaRPr lang="de-DE" b="1"/>
        </a:p>
      </dgm:t>
    </dgm:pt>
    <dgm:pt modelId="{42C8BEC0-A670-494B-84FF-0C681DA9F4D4}">
      <dgm:prSet/>
      <dgm:spPr/>
      <dgm:t>
        <a:bodyPr/>
        <a:lstStyle/>
        <a:p>
          <a:pPr rtl="0"/>
          <a:r>
            <a:rPr lang="en-US" b="0" baseline="0" dirty="0" err="1" smtClean="0">
              <a:latin typeface="Franklin Gothic Book" pitchFamily="34" charset="0"/>
            </a:rPr>
            <a:t>Sie</a:t>
          </a:r>
          <a:r>
            <a:rPr lang="en-US" b="0" baseline="0" dirty="0" smtClean="0">
              <a:latin typeface="Franklin Gothic Book" pitchFamily="34" charset="0"/>
            </a:rPr>
            <a:t> </a:t>
          </a:r>
          <a:r>
            <a:rPr lang="en-US" b="0" baseline="0" dirty="0" err="1" smtClean="0">
              <a:latin typeface="Franklin Gothic Book" pitchFamily="34" charset="0"/>
            </a:rPr>
            <a:t>sollen</a:t>
          </a:r>
          <a:r>
            <a:rPr lang="en-US" b="0" baseline="0" dirty="0" smtClean="0">
              <a:latin typeface="Franklin Gothic Book" pitchFamily="34" charset="0"/>
            </a:rPr>
            <a:t> von </a:t>
          </a:r>
          <a:r>
            <a:rPr lang="en-US" b="0" baseline="0" dirty="0" err="1" smtClean="0">
              <a:latin typeface="Franklin Gothic Book" pitchFamily="34" charset="0"/>
            </a:rPr>
            <a:t>Dankbarkeit</a:t>
          </a:r>
          <a:r>
            <a:rPr lang="en-US" b="0" baseline="0" dirty="0" smtClean="0">
              <a:latin typeface="Franklin Gothic Book" pitchFamily="34" charset="0"/>
            </a:rPr>
            <a:t> </a:t>
          </a:r>
          <a:r>
            <a:rPr lang="en-US" b="0" baseline="0" dirty="0" err="1" smtClean="0">
              <a:latin typeface="Franklin Gothic Book" pitchFamily="34" charset="0"/>
            </a:rPr>
            <a:t>überfließen</a:t>
          </a:r>
          <a:r>
            <a:rPr lang="en-US" b="0" baseline="0" dirty="0" smtClean="0">
              <a:latin typeface="Franklin Gothic Book" pitchFamily="34" charset="0"/>
            </a:rPr>
            <a:t> (2,7b)</a:t>
          </a:r>
          <a:endParaRPr lang="de-DE" b="0" dirty="0">
            <a:latin typeface="Franklin Gothic Book" pitchFamily="34" charset="0"/>
          </a:endParaRPr>
        </a:p>
      </dgm:t>
    </dgm:pt>
    <dgm:pt modelId="{D6131CC1-6362-4B7A-B202-14A8B13C67A6}" type="parTrans" cxnId="{FFFCC42E-5432-436A-91C1-CDFCD09B8FD9}">
      <dgm:prSet/>
      <dgm:spPr/>
      <dgm:t>
        <a:bodyPr/>
        <a:lstStyle/>
        <a:p>
          <a:endParaRPr lang="de-DE" b="1"/>
        </a:p>
      </dgm:t>
    </dgm:pt>
    <dgm:pt modelId="{AE672A33-5253-4672-9FEE-73D849D489DC}" type="sibTrans" cxnId="{FFFCC42E-5432-436A-91C1-CDFCD09B8FD9}">
      <dgm:prSet/>
      <dgm:spPr/>
      <dgm:t>
        <a:bodyPr/>
        <a:lstStyle/>
        <a:p>
          <a:endParaRPr lang="de-DE" b="1"/>
        </a:p>
      </dgm:t>
    </dgm:pt>
    <dgm:pt modelId="{10AE7835-6B10-4136-AB6D-53F0436AA7D8}" type="pres">
      <dgm:prSet presAssocID="{A281AD38-3DBB-4215-ABCC-F3AC751D0C6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0B397AE7-AC3E-45F5-8D1B-593A33D57730}" type="pres">
      <dgm:prSet presAssocID="{A281AD38-3DBB-4215-ABCC-F3AC751D0C67}" presName="dummyMaxCanvas" presStyleCnt="0">
        <dgm:presLayoutVars/>
      </dgm:prSet>
      <dgm:spPr/>
      <dgm:t>
        <a:bodyPr/>
        <a:lstStyle/>
        <a:p>
          <a:endParaRPr lang="de-DE"/>
        </a:p>
      </dgm:t>
    </dgm:pt>
    <dgm:pt modelId="{9B5B2AB5-4B82-4081-A801-2CBBB15F2C81}" type="pres">
      <dgm:prSet presAssocID="{A281AD38-3DBB-4215-ABCC-F3AC751D0C67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0DF800A-CD46-439D-8726-53C2285AC4FF}" type="pres">
      <dgm:prSet presAssocID="{A281AD38-3DBB-4215-ABCC-F3AC751D0C67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AEBA8A5-042B-4DE4-834F-C195A2C6D5E8}" type="pres">
      <dgm:prSet presAssocID="{A281AD38-3DBB-4215-ABCC-F3AC751D0C67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A38243C-DFBD-4E5F-B522-EB557F1C8396}" type="pres">
      <dgm:prSet presAssocID="{A281AD38-3DBB-4215-ABCC-F3AC751D0C67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28DE34E-B4CD-49D4-90D3-551BF2613A3E}" type="pres">
      <dgm:prSet presAssocID="{A281AD38-3DBB-4215-ABCC-F3AC751D0C67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0E99372-4F26-4F31-8E13-7D86EC459A9D}" type="pres">
      <dgm:prSet presAssocID="{A281AD38-3DBB-4215-ABCC-F3AC751D0C67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937DCA7-D263-4F91-952C-AEEBAF32F38A}" type="pres">
      <dgm:prSet presAssocID="{A281AD38-3DBB-4215-ABCC-F3AC751D0C67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CB10C72-43D9-4268-92C5-AD4AD315597C}" type="pres">
      <dgm:prSet presAssocID="{A281AD38-3DBB-4215-ABCC-F3AC751D0C67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498E4A7-B8F3-432E-B1AB-AA7F5E22A7EE}" type="pres">
      <dgm:prSet presAssocID="{A281AD38-3DBB-4215-ABCC-F3AC751D0C67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DBB04F3-BB2C-4EB6-9D62-C6A90E21AC9F}" type="pres">
      <dgm:prSet presAssocID="{A281AD38-3DBB-4215-ABCC-F3AC751D0C67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35EA3AB-8237-4BB2-A99B-C84D9D12D52D}" type="pres">
      <dgm:prSet presAssocID="{A281AD38-3DBB-4215-ABCC-F3AC751D0C67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9BAD6EA-82B8-43EE-ACC0-1B3DCEDF751B}" type="pres">
      <dgm:prSet presAssocID="{A281AD38-3DBB-4215-ABCC-F3AC751D0C67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374344C-532E-440D-AF71-9B37E0E2E536}" type="pres">
      <dgm:prSet presAssocID="{A281AD38-3DBB-4215-ABCC-F3AC751D0C67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B7BFBC0-F0A9-45AF-819B-8B916CCAF811}" type="pres">
      <dgm:prSet presAssocID="{A281AD38-3DBB-4215-ABCC-F3AC751D0C67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9066196B-BD11-4EAA-B605-1FDCCC128E52}" type="presOf" srcId="{F64D0C60-F8B3-489E-81E3-837DE16E7BE7}" destId="{C35EA3AB-8237-4BB2-A99B-C84D9D12D52D}" srcOrd="1" destOrd="0" presId="urn:microsoft.com/office/officeart/2005/8/layout/vProcess5"/>
    <dgm:cxn modelId="{95F7134A-E7D3-4F23-AA74-BCDAF72B385A}" type="presOf" srcId="{C4F92F83-861E-43FF-8766-09478F938801}" destId="{7A38243C-DFBD-4E5F-B522-EB557F1C8396}" srcOrd="0" destOrd="0" presId="urn:microsoft.com/office/officeart/2005/8/layout/vProcess5"/>
    <dgm:cxn modelId="{E3D2C703-C00B-4C55-8FD0-9C62ACE85C68}" type="presOf" srcId="{21F3A0CD-8F34-43A4-AE47-39FE3CE1DBC3}" destId="{B9BAD6EA-82B8-43EE-ACC0-1B3DCEDF751B}" srcOrd="1" destOrd="0" presId="urn:microsoft.com/office/officeart/2005/8/layout/vProcess5"/>
    <dgm:cxn modelId="{54B22078-AD7C-4DAB-96FC-EC051DBEB4A0}" type="presOf" srcId="{E8C53A0F-888E-443D-8B87-454AE6AE86CC}" destId="{2498E4A7-B8F3-432E-B1AB-AA7F5E22A7EE}" srcOrd="0" destOrd="0" presId="urn:microsoft.com/office/officeart/2005/8/layout/vProcess5"/>
    <dgm:cxn modelId="{FC5CCA55-A857-4342-BB2F-C6450193B5B8}" srcId="{A281AD38-3DBB-4215-ABCC-F3AC751D0C67}" destId="{C4F92F83-861E-43FF-8766-09478F938801}" srcOrd="3" destOrd="0" parTransId="{E7A93A3B-CC97-466E-9908-1E62D3BB71BC}" sibTransId="{E8C53A0F-888E-443D-8B87-454AE6AE86CC}"/>
    <dgm:cxn modelId="{E02C4D3D-82DE-4305-BAB6-42344ADD3FBB}" type="presOf" srcId="{85D577F6-248F-4612-B78B-A6DEE1907FA7}" destId="{6937DCA7-D263-4F91-952C-AEEBAF32F38A}" srcOrd="0" destOrd="0" presId="urn:microsoft.com/office/officeart/2005/8/layout/vProcess5"/>
    <dgm:cxn modelId="{C0784DC3-08C6-4064-9FFC-41DB0929F230}" type="presOf" srcId="{22B31C44-A850-4B26-9A64-52CBEDB6A262}" destId="{40E99372-4F26-4F31-8E13-7D86EC459A9D}" srcOrd="0" destOrd="0" presId="urn:microsoft.com/office/officeart/2005/8/layout/vProcess5"/>
    <dgm:cxn modelId="{E1B50D5F-5F8A-4B61-8D54-4788214DD1BD}" srcId="{A281AD38-3DBB-4215-ABCC-F3AC751D0C67}" destId="{ABC70012-81D2-4AC5-941B-036D5FF4C1A9}" srcOrd="0" destOrd="0" parTransId="{9CD47DA8-8811-4880-AC92-66A13747351D}" sibTransId="{22B31C44-A850-4B26-9A64-52CBEDB6A262}"/>
    <dgm:cxn modelId="{CC3223C4-E371-453F-9C5B-9766735ED276}" type="presOf" srcId="{F64D0C60-F8B3-489E-81E3-837DE16E7BE7}" destId="{D0DF800A-CD46-439D-8726-53C2285AC4FF}" srcOrd="0" destOrd="0" presId="urn:microsoft.com/office/officeart/2005/8/layout/vProcess5"/>
    <dgm:cxn modelId="{31006D25-523A-46E1-BBB2-1811796178E5}" type="presOf" srcId="{42C8BEC0-A670-494B-84FF-0C681DA9F4D4}" destId="{E28DE34E-B4CD-49D4-90D3-551BF2613A3E}" srcOrd="0" destOrd="0" presId="urn:microsoft.com/office/officeart/2005/8/layout/vProcess5"/>
    <dgm:cxn modelId="{640FBE4A-8FF9-4729-8CA1-0C4D2B34FFF6}" type="presOf" srcId="{ABC70012-81D2-4AC5-941B-036D5FF4C1A9}" destId="{2DBB04F3-BB2C-4EB6-9D62-C6A90E21AC9F}" srcOrd="1" destOrd="0" presId="urn:microsoft.com/office/officeart/2005/8/layout/vProcess5"/>
    <dgm:cxn modelId="{8EA367A1-C13B-4FB7-B6C8-E1D52F0E7F43}" type="presOf" srcId="{ABC70012-81D2-4AC5-941B-036D5FF4C1A9}" destId="{9B5B2AB5-4B82-4081-A801-2CBBB15F2C81}" srcOrd="0" destOrd="0" presId="urn:microsoft.com/office/officeart/2005/8/layout/vProcess5"/>
    <dgm:cxn modelId="{7563D80D-4DC9-44EA-A918-89DFFDEABEE2}" type="presOf" srcId="{42C8BEC0-A670-494B-84FF-0C681DA9F4D4}" destId="{6B7BFBC0-F0A9-45AF-819B-8B916CCAF811}" srcOrd="1" destOrd="0" presId="urn:microsoft.com/office/officeart/2005/8/layout/vProcess5"/>
    <dgm:cxn modelId="{7D1A1619-3254-4F6F-BCE0-56EE2896F13B}" type="presOf" srcId="{2C241E3A-B6E9-4369-9EE8-E66560218D56}" destId="{FCB10C72-43D9-4268-92C5-AD4AD315597C}" srcOrd="0" destOrd="0" presId="urn:microsoft.com/office/officeart/2005/8/layout/vProcess5"/>
    <dgm:cxn modelId="{51C47483-40B2-4DF5-BD31-C7190D2AE588}" srcId="{A281AD38-3DBB-4215-ABCC-F3AC751D0C67}" destId="{F64D0C60-F8B3-489E-81E3-837DE16E7BE7}" srcOrd="1" destOrd="0" parTransId="{42867D72-8ADA-4C51-8CEB-B811CE7C1736}" sibTransId="{85D577F6-248F-4612-B78B-A6DEE1907FA7}"/>
    <dgm:cxn modelId="{2B69ACAE-BFD2-4AEA-80C6-6BA83BB38846}" srcId="{A281AD38-3DBB-4215-ABCC-F3AC751D0C67}" destId="{21F3A0CD-8F34-43A4-AE47-39FE3CE1DBC3}" srcOrd="2" destOrd="0" parTransId="{D4A5535E-11A6-4691-AC65-B934E90E6F57}" sibTransId="{2C241E3A-B6E9-4369-9EE8-E66560218D56}"/>
    <dgm:cxn modelId="{A19C7B00-2DEA-40AE-8904-A8CB3D0867E5}" type="presOf" srcId="{A281AD38-3DBB-4215-ABCC-F3AC751D0C67}" destId="{10AE7835-6B10-4136-AB6D-53F0436AA7D8}" srcOrd="0" destOrd="0" presId="urn:microsoft.com/office/officeart/2005/8/layout/vProcess5"/>
    <dgm:cxn modelId="{E6858514-CC75-4785-AE0F-69463BD0D61E}" type="presOf" srcId="{C4F92F83-861E-43FF-8766-09478F938801}" destId="{5374344C-532E-440D-AF71-9B37E0E2E536}" srcOrd="1" destOrd="0" presId="urn:microsoft.com/office/officeart/2005/8/layout/vProcess5"/>
    <dgm:cxn modelId="{757FF12E-F776-4633-B9F9-2CFD0E0E976E}" type="presOf" srcId="{21F3A0CD-8F34-43A4-AE47-39FE3CE1DBC3}" destId="{DAEBA8A5-042B-4DE4-834F-C195A2C6D5E8}" srcOrd="0" destOrd="0" presId="urn:microsoft.com/office/officeart/2005/8/layout/vProcess5"/>
    <dgm:cxn modelId="{FFFCC42E-5432-436A-91C1-CDFCD09B8FD9}" srcId="{A281AD38-3DBB-4215-ABCC-F3AC751D0C67}" destId="{42C8BEC0-A670-494B-84FF-0C681DA9F4D4}" srcOrd="4" destOrd="0" parTransId="{D6131CC1-6362-4B7A-B202-14A8B13C67A6}" sibTransId="{AE672A33-5253-4672-9FEE-73D849D489DC}"/>
    <dgm:cxn modelId="{581066DB-592E-43C5-A123-465595CE3195}" type="presParOf" srcId="{10AE7835-6B10-4136-AB6D-53F0436AA7D8}" destId="{0B397AE7-AC3E-45F5-8D1B-593A33D57730}" srcOrd="0" destOrd="0" presId="urn:microsoft.com/office/officeart/2005/8/layout/vProcess5"/>
    <dgm:cxn modelId="{0C97DC1B-EF9F-4341-AB51-98E478030EF6}" type="presParOf" srcId="{10AE7835-6B10-4136-AB6D-53F0436AA7D8}" destId="{9B5B2AB5-4B82-4081-A801-2CBBB15F2C81}" srcOrd="1" destOrd="0" presId="urn:microsoft.com/office/officeart/2005/8/layout/vProcess5"/>
    <dgm:cxn modelId="{075830D7-5AEA-452B-AB1A-EAB61865EDDC}" type="presParOf" srcId="{10AE7835-6B10-4136-AB6D-53F0436AA7D8}" destId="{D0DF800A-CD46-439D-8726-53C2285AC4FF}" srcOrd="2" destOrd="0" presId="urn:microsoft.com/office/officeart/2005/8/layout/vProcess5"/>
    <dgm:cxn modelId="{1D04DCCF-2835-4697-8DB4-6E211895BE7E}" type="presParOf" srcId="{10AE7835-6B10-4136-AB6D-53F0436AA7D8}" destId="{DAEBA8A5-042B-4DE4-834F-C195A2C6D5E8}" srcOrd="3" destOrd="0" presId="urn:microsoft.com/office/officeart/2005/8/layout/vProcess5"/>
    <dgm:cxn modelId="{E5EEC35A-B87B-4FF6-BF9F-5560CE6911E1}" type="presParOf" srcId="{10AE7835-6B10-4136-AB6D-53F0436AA7D8}" destId="{7A38243C-DFBD-4E5F-B522-EB557F1C8396}" srcOrd="4" destOrd="0" presId="urn:microsoft.com/office/officeart/2005/8/layout/vProcess5"/>
    <dgm:cxn modelId="{8D1766BB-7AF6-4FEE-8445-9DE7E12209CE}" type="presParOf" srcId="{10AE7835-6B10-4136-AB6D-53F0436AA7D8}" destId="{E28DE34E-B4CD-49D4-90D3-551BF2613A3E}" srcOrd="5" destOrd="0" presId="urn:microsoft.com/office/officeart/2005/8/layout/vProcess5"/>
    <dgm:cxn modelId="{17AE7751-8094-4175-A2CB-07F95DB26758}" type="presParOf" srcId="{10AE7835-6B10-4136-AB6D-53F0436AA7D8}" destId="{40E99372-4F26-4F31-8E13-7D86EC459A9D}" srcOrd="6" destOrd="0" presId="urn:microsoft.com/office/officeart/2005/8/layout/vProcess5"/>
    <dgm:cxn modelId="{64964BB2-CA67-45A5-B033-B580EE25561B}" type="presParOf" srcId="{10AE7835-6B10-4136-AB6D-53F0436AA7D8}" destId="{6937DCA7-D263-4F91-952C-AEEBAF32F38A}" srcOrd="7" destOrd="0" presId="urn:microsoft.com/office/officeart/2005/8/layout/vProcess5"/>
    <dgm:cxn modelId="{DA45AF3D-2945-4B9A-B649-6F4D38C10E1C}" type="presParOf" srcId="{10AE7835-6B10-4136-AB6D-53F0436AA7D8}" destId="{FCB10C72-43D9-4268-92C5-AD4AD315597C}" srcOrd="8" destOrd="0" presId="urn:microsoft.com/office/officeart/2005/8/layout/vProcess5"/>
    <dgm:cxn modelId="{B2CD7C64-DE3A-407E-BF8E-F162CDC074EB}" type="presParOf" srcId="{10AE7835-6B10-4136-AB6D-53F0436AA7D8}" destId="{2498E4A7-B8F3-432E-B1AB-AA7F5E22A7EE}" srcOrd="9" destOrd="0" presId="urn:microsoft.com/office/officeart/2005/8/layout/vProcess5"/>
    <dgm:cxn modelId="{4B7638BC-1B67-4BC0-9BEC-20B18D4CAFB6}" type="presParOf" srcId="{10AE7835-6B10-4136-AB6D-53F0436AA7D8}" destId="{2DBB04F3-BB2C-4EB6-9D62-C6A90E21AC9F}" srcOrd="10" destOrd="0" presId="urn:microsoft.com/office/officeart/2005/8/layout/vProcess5"/>
    <dgm:cxn modelId="{D60595F9-1492-48F2-880E-AEEF2BF34D0A}" type="presParOf" srcId="{10AE7835-6B10-4136-AB6D-53F0436AA7D8}" destId="{C35EA3AB-8237-4BB2-A99B-C84D9D12D52D}" srcOrd="11" destOrd="0" presId="urn:microsoft.com/office/officeart/2005/8/layout/vProcess5"/>
    <dgm:cxn modelId="{7DA5F718-FB27-4086-92F1-66720F19FD00}" type="presParOf" srcId="{10AE7835-6B10-4136-AB6D-53F0436AA7D8}" destId="{B9BAD6EA-82B8-43EE-ACC0-1B3DCEDF751B}" srcOrd="12" destOrd="0" presId="urn:microsoft.com/office/officeart/2005/8/layout/vProcess5"/>
    <dgm:cxn modelId="{0CA6363F-CB27-49BE-AFCC-409BDDAF154F}" type="presParOf" srcId="{10AE7835-6B10-4136-AB6D-53F0436AA7D8}" destId="{5374344C-532E-440D-AF71-9B37E0E2E536}" srcOrd="13" destOrd="0" presId="urn:microsoft.com/office/officeart/2005/8/layout/vProcess5"/>
    <dgm:cxn modelId="{9E872C41-B78C-4F25-A11C-56717B2FA325}" type="presParOf" srcId="{10AE7835-6B10-4136-AB6D-53F0436AA7D8}" destId="{6B7BFBC0-F0A9-45AF-819B-8B916CCAF811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EED3CEC-425C-45D2-8D57-010DB006F0EC}" type="doc">
      <dgm:prSet loTypeId="urn:microsoft.com/office/officeart/2009/layout/CircleArrowProcess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de-DE"/>
        </a:p>
      </dgm:t>
    </dgm:pt>
    <dgm:pt modelId="{20A7D9D8-751C-40BB-B3B4-6331F88F9758}">
      <dgm:prSet/>
      <dgm:spPr/>
      <dgm:t>
        <a:bodyPr/>
        <a:lstStyle/>
        <a:p>
          <a:pPr rtl="0"/>
          <a:r>
            <a:rPr lang="en-US" b="0" baseline="0" dirty="0" err="1" smtClean="0"/>
            <a:t>Philosophie</a:t>
          </a:r>
          <a:r>
            <a:rPr lang="en-US" b="0" baseline="0" dirty="0" smtClean="0"/>
            <a:t/>
          </a:r>
          <a:br>
            <a:rPr lang="en-US" b="0" baseline="0" dirty="0" smtClean="0"/>
          </a:br>
          <a:r>
            <a:rPr lang="en-US" b="0" baseline="0" dirty="0" smtClean="0"/>
            <a:t>(2, 8–10)</a:t>
          </a:r>
          <a:endParaRPr lang="de-DE" b="0" dirty="0"/>
        </a:p>
      </dgm:t>
    </dgm:pt>
    <dgm:pt modelId="{929B9CD1-C444-4C89-8CAC-788BB365742E}" type="parTrans" cxnId="{C66A1525-B073-44A0-A7C1-A9BADDC08E8A}">
      <dgm:prSet/>
      <dgm:spPr/>
      <dgm:t>
        <a:bodyPr/>
        <a:lstStyle/>
        <a:p>
          <a:endParaRPr lang="de-DE"/>
        </a:p>
      </dgm:t>
    </dgm:pt>
    <dgm:pt modelId="{A7E849F8-D34D-4779-A7FD-6C55699A9EA5}" type="sibTrans" cxnId="{C66A1525-B073-44A0-A7C1-A9BADDC08E8A}">
      <dgm:prSet/>
      <dgm:spPr/>
      <dgm:t>
        <a:bodyPr/>
        <a:lstStyle/>
        <a:p>
          <a:endParaRPr lang="de-DE"/>
        </a:p>
      </dgm:t>
    </dgm:pt>
    <dgm:pt modelId="{724AF083-E779-4705-BB08-087B43855882}">
      <dgm:prSet/>
      <dgm:spPr/>
      <dgm:t>
        <a:bodyPr/>
        <a:lstStyle/>
        <a:p>
          <a:pPr rtl="0"/>
          <a:r>
            <a:rPr lang="de-DE" b="0" baseline="0" noProof="0" dirty="0" smtClean="0"/>
            <a:t>Gesetzlichkeit</a:t>
          </a:r>
          <a:br>
            <a:rPr lang="de-DE" b="0" baseline="0" noProof="0" dirty="0" smtClean="0"/>
          </a:br>
          <a:r>
            <a:rPr lang="de-DE" b="0" baseline="0" noProof="0" dirty="0" smtClean="0"/>
            <a:t>(2, 11–17)</a:t>
          </a:r>
          <a:endParaRPr lang="de-DE" b="0" noProof="0" dirty="0"/>
        </a:p>
      </dgm:t>
    </dgm:pt>
    <dgm:pt modelId="{41532053-763A-434F-988F-9E814FFBA8CD}" type="parTrans" cxnId="{B8BE869D-8DAF-4C7A-81A8-1E9E66EBA45F}">
      <dgm:prSet/>
      <dgm:spPr/>
      <dgm:t>
        <a:bodyPr/>
        <a:lstStyle/>
        <a:p>
          <a:endParaRPr lang="de-DE"/>
        </a:p>
      </dgm:t>
    </dgm:pt>
    <dgm:pt modelId="{7CB832C3-A66C-41CC-8FF9-713722252F0D}" type="sibTrans" cxnId="{B8BE869D-8DAF-4C7A-81A8-1E9E66EBA45F}">
      <dgm:prSet/>
      <dgm:spPr/>
      <dgm:t>
        <a:bodyPr/>
        <a:lstStyle/>
        <a:p>
          <a:endParaRPr lang="de-DE"/>
        </a:p>
      </dgm:t>
    </dgm:pt>
    <dgm:pt modelId="{A5367FB8-81FA-416D-BA9B-99D98EA4B762}">
      <dgm:prSet/>
      <dgm:spPr/>
      <dgm:t>
        <a:bodyPr/>
        <a:lstStyle/>
        <a:p>
          <a:pPr rtl="0"/>
          <a:r>
            <a:rPr lang="de-DE" b="0" baseline="0" noProof="0" smtClean="0"/>
            <a:t>Mystik</a:t>
          </a:r>
          <a:br>
            <a:rPr lang="de-DE" b="0" baseline="0" noProof="0" smtClean="0"/>
          </a:br>
          <a:r>
            <a:rPr lang="de-DE" b="0" baseline="0" noProof="0" smtClean="0"/>
            <a:t>(2,18–19)</a:t>
          </a:r>
          <a:endParaRPr lang="de-DE" b="0" noProof="0"/>
        </a:p>
      </dgm:t>
    </dgm:pt>
    <dgm:pt modelId="{007A9F0B-19A2-4C5A-ADDB-AD2A6DC29F9A}" type="parTrans" cxnId="{E28F4FA3-0A25-4524-BA97-CE16150064C6}">
      <dgm:prSet/>
      <dgm:spPr/>
      <dgm:t>
        <a:bodyPr/>
        <a:lstStyle/>
        <a:p>
          <a:endParaRPr lang="de-DE"/>
        </a:p>
      </dgm:t>
    </dgm:pt>
    <dgm:pt modelId="{B009112C-5454-44B8-86A8-A69E605D3F1B}" type="sibTrans" cxnId="{E28F4FA3-0A25-4524-BA97-CE16150064C6}">
      <dgm:prSet/>
      <dgm:spPr/>
      <dgm:t>
        <a:bodyPr/>
        <a:lstStyle/>
        <a:p>
          <a:endParaRPr lang="de-DE"/>
        </a:p>
      </dgm:t>
    </dgm:pt>
    <dgm:pt modelId="{E0EB8242-CD38-4900-B527-B1746E695A6B}">
      <dgm:prSet/>
      <dgm:spPr/>
      <dgm:t>
        <a:bodyPr/>
        <a:lstStyle/>
        <a:p>
          <a:pPr rtl="0"/>
          <a:r>
            <a:rPr lang="de-DE" b="0" baseline="0" noProof="0" smtClean="0"/>
            <a:t>Askese</a:t>
          </a:r>
          <a:br>
            <a:rPr lang="de-DE" b="0" baseline="0" noProof="0" smtClean="0"/>
          </a:br>
          <a:r>
            <a:rPr lang="de-DE" b="0" baseline="0" noProof="0" smtClean="0"/>
            <a:t>(2,20–23)</a:t>
          </a:r>
          <a:endParaRPr lang="de-DE" b="0" noProof="0"/>
        </a:p>
      </dgm:t>
    </dgm:pt>
    <dgm:pt modelId="{6DA39C29-16D7-4D97-8256-3A5DF27FB5FC}" type="parTrans" cxnId="{36B0BEF9-F369-4954-8421-6FC8AEF84C8C}">
      <dgm:prSet/>
      <dgm:spPr/>
      <dgm:t>
        <a:bodyPr/>
        <a:lstStyle/>
        <a:p>
          <a:endParaRPr lang="de-DE"/>
        </a:p>
      </dgm:t>
    </dgm:pt>
    <dgm:pt modelId="{56958A84-A350-4609-A832-70A3663F05B3}" type="sibTrans" cxnId="{36B0BEF9-F369-4954-8421-6FC8AEF84C8C}">
      <dgm:prSet/>
      <dgm:spPr/>
      <dgm:t>
        <a:bodyPr/>
        <a:lstStyle/>
        <a:p>
          <a:endParaRPr lang="de-DE"/>
        </a:p>
      </dgm:t>
    </dgm:pt>
    <dgm:pt modelId="{B6A37DDC-DFB9-49A0-BF34-0A91272748C9}" type="pres">
      <dgm:prSet presAssocID="{4EED3CEC-425C-45D2-8D57-010DB006F0EC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de-DE"/>
        </a:p>
      </dgm:t>
    </dgm:pt>
    <dgm:pt modelId="{B7B39317-751F-46D7-8507-B627ED85AE0A}" type="pres">
      <dgm:prSet presAssocID="{20A7D9D8-751C-40BB-B3B4-6331F88F9758}" presName="Accent1" presStyleCnt="0"/>
      <dgm:spPr/>
    </dgm:pt>
    <dgm:pt modelId="{8E59E534-6BE2-4FBA-9CF6-31ED9A2D70E0}" type="pres">
      <dgm:prSet presAssocID="{20A7D9D8-751C-40BB-B3B4-6331F88F9758}" presName="Accent" presStyleLbl="node1" presStyleIdx="0" presStyleCnt="4"/>
      <dgm:spPr/>
    </dgm:pt>
    <dgm:pt modelId="{EE608BC5-765F-461C-A5D9-891C3AC7F40E}" type="pres">
      <dgm:prSet presAssocID="{20A7D9D8-751C-40BB-B3B4-6331F88F9758}" presName="Parent1" presStyleLbl="revTx" presStyleIdx="0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7D78163-94D4-40A0-964A-D761130A4248}" type="pres">
      <dgm:prSet presAssocID="{724AF083-E779-4705-BB08-087B43855882}" presName="Accent2" presStyleCnt="0"/>
      <dgm:spPr/>
    </dgm:pt>
    <dgm:pt modelId="{EF3E1E76-18E8-47FE-8B6B-7B53E40B191B}" type="pres">
      <dgm:prSet presAssocID="{724AF083-E779-4705-BB08-087B43855882}" presName="Accent" presStyleLbl="node1" presStyleIdx="1" presStyleCnt="4"/>
      <dgm:spPr/>
    </dgm:pt>
    <dgm:pt modelId="{A68E3ACE-DD58-4D4F-8021-2D083F11565B}" type="pres">
      <dgm:prSet presAssocID="{724AF083-E779-4705-BB08-087B43855882}" presName="Parent2" presStyleLbl="revTx" presStyleIdx="1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E66E36E-07A6-4337-97DF-B6364F5D3A0D}" type="pres">
      <dgm:prSet presAssocID="{A5367FB8-81FA-416D-BA9B-99D98EA4B762}" presName="Accent3" presStyleCnt="0"/>
      <dgm:spPr/>
    </dgm:pt>
    <dgm:pt modelId="{B5C0AA09-748F-4848-AEE1-2A591B8D20E2}" type="pres">
      <dgm:prSet presAssocID="{A5367FB8-81FA-416D-BA9B-99D98EA4B762}" presName="Accent" presStyleLbl="node1" presStyleIdx="2" presStyleCnt="4"/>
      <dgm:spPr/>
    </dgm:pt>
    <dgm:pt modelId="{FFDEB96A-6BC5-4129-9967-91936966A415}" type="pres">
      <dgm:prSet presAssocID="{A5367FB8-81FA-416D-BA9B-99D98EA4B762}" presName="Parent3" presStyleLbl="revTx" presStyleIdx="2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44ECEC6-DA9A-4E28-9029-DB99BD539104}" type="pres">
      <dgm:prSet presAssocID="{E0EB8242-CD38-4900-B527-B1746E695A6B}" presName="Accent4" presStyleCnt="0"/>
      <dgm:spPr/>
    </dgm:pt>
    <dgm:pt modelId="{56EBCB29-8DD4-445A-9B5C-2BB27D98C014}" type="pres">
      <dgm:prSet presAssocID="{E0EB8242-CD38-4900-B527-B1746E695A6B}" presName="Accent" presStyleLbl="node1" presStyleIdx="3" presStyleCnt="4"/>
      <dgm:spPr/>
    </dgm:pt>
    <dgm:pt modelId="{58C1AFEC-5EC0-49A9-A31B-EEDB6B9D3282}" type="pres">
      <dgm:prSet presAssocID="{E0EB8242-CD38-4900-B527-B1746E695A6B}" presName="Parent4" presStyleLbl="revTx" presStyleIdx="3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7C5FEC67-B162-48EB-845E-C90E0070F1FB}" type="presOf" srcId="{E0EB8242-CD38-4900-B527-B1746E695A6B}" destId="{58C1AFEC-5EC0-49A9-A31B-EEDB6B9D3282}" srcOrd="0" destOrd="0" presId="urn:microsoft.com/office/officeart/2009/layout/CircleArrowProcess"/>
    <dgm:cxn modelId="{36B0BEF9-F369-4954-8421-6FC8AEF84C8C}" srcId="{4EED3CEC-425C-45D2-8D57-010DB006F0EC}" destId="{E0EB8242-CD38-4900-B527-B1746E695A6B}" srcOrd="3" destOrd="0" parTransId="{6DA39C29-16D7-4D97-8256-3A5DF27FB5FC}" sibTransId="{56958A84-A350-4609-A832-70A3663F05B3}"/>
    <dgm:cxn modelId="{E28F4FA3-0A25-4524-BA97-CE16150064C6}" srcId="{4EED3CEC-425C-45D2-8D57-010DB006F0EC}" destId="{A5367FB8-81FA-416D-BA9B-99D98EA4B762}" srcOrd="2" destOrd="0" parTransId="{007A9F0B-19A2-4C5A-ADDB-AD2A6DC29F9A}" sibTransId="{B009112C-5454-44B8-86A8-A69E605D3F1B}"/>
    <dgm:cxn modelId="{74E27A47-0334-43CB-B6E6-239C670095A3}" type="presOf" srcId="{20A7D9D8-751C-40BB-B3B4-6331F88F9758}" destId="{EE608BC5-765F-461C-A5D9-891C3AC7F40E}" srcOrd="0" destOrd="0" presId="urn:microsoft.com/office/officeart/2009/layout/CircleArrowProcess"/>
    <dgm:cxn modelId="{AC215712-557E-4DCC-A05A-00954D5BAABD}" type="presOf" srcId="{4EED3CEC-425C-45D2-8D57-010DB006F0EC}" destId="{B6A37DDC-DFB9-49A0-BF34-0A91272748C9}" srcOrd="0" destOrd="0" presId="urn:microsoft.com/office/officeart/2009/layout/CircleArrowProcess"/>
    <dgm:cxn modelId="{0DCD0E95-7B15-4753-80E1-A11524EED32E}" type="presOf" srcId="{724AF083-E779-4705-BB08-087B43855882}" destId="{A68E3ACE-DD58-4D4F-8021-2D083F11565B}" srcOrd="0" destOrd="0" presId="urn:microsoft.com/office/officeart/2009/layout/CircleArrowProcess"/>
    <dgm:cxn modelId="{87D44AC4-FFD4-4A7E-A320-29FACB3F8EDC}" type="presOf" srcId="{A5367FB8-81FA-416D-BA9B-99D98EA4B762}" destId="{FFDEB96A-6BC5-4129-9967-91936966A415}" srcOrd="0" destOrd="0" presId="urn:microsoft.com/office/officeart/2009/layout/CircleArrowProcess"/>
    <dgm:cxn modelId="{B8BE869D-8DAF-4C7A-81A8-1E9E66EBA45F}" srcId="{4EED3CEC-425C-45D2-8D57-010DB006F0EC}" destId="{724AF083-E779-4705-BB08-087B43855882}" srcOrd="1" destOrd="0" parTransId="{41532053-763A-434F-988F-9E814FFBA8CD}" sibTransId="{7CB832C3-A66C-41CC-8FF9-713722252F0D}"/>
    <dgm:cxn modelId="{C66A1525-B073-44A0-A7C1-A9BADDC08E8A}" srcId="{4EED3CEC-425C-45D2-8D57-010DB006F0EC}" destId="{20A7D9D8-751C-40BB-B3B4-6331F88F9758}" srcOrd="0" destOrd="0" parTransId="{929B9CD1-C444-4C89-8CAC-788BB365742E}" sibTransId="{A7E849F8-D34D-4779-A7FD-6C55699A9EA5}"/>
    <dgm:cxn modelId="{9526D108-FD37-42B3-B3F9-1BAF59F7B7FA}" type="presParOf" srcId="{B6A37DDC-DFB9-49A0-BF34-0A91272748C9}" destId="{B7B39317-751F-46D7-8507-B627ED85AE0A}" srcOrd="0" destOrd="0" presId="urn:microsoft.com/office/officeart/2009/layout/CircleArrowProcess"/>
    <dgm:cxn modelId="{AF596E4E-D5C3-4FF0-9FDA-DE30A4A8379F}" type="presParOf" srcId="{B7B39317-751F-46D7-8507-B627ED85AE0A}" destId="{8E59E534-6BE2-4FBA-9CF6-31ED9A2D70E0}" srcOrd="0" destOrd="0" presId="urn:microsoft.com/office/officeart/2009/layout/CircleArrowProcess"/>
    <dgm:cxn modelId="{B300106E-F464-490F-950F-33513A4448EA}" type="presParOf" srcId="{B6A37DDC-DFB9-49A0-BF34-0A91272748C9}" destId="{EE608BC5-765F-461C-A5D9-891C3AC7F40E}" srcOrd="1" destOrd="0" presId="urn:microsoft.com/office/officeart/2009/layout/CircleArrowProcess"/>
    <dgm:cxn modelId="{C1AB1994-2691-451C-A083-EF5969B745CE}" type="presParOf" srcId="{B6A37DDC-DFB9-49A0-BF34-0A91272748C9}" destId="{07D78163-94D4-40A0-964A-D761130A4248}" srcOrd="2" destOrd="0" presId="urn:microsoft.com/office/officeart/2009/layout/CircleArrowProcess"/>
    <dgm:cxn modelId="{73F3AC82-7FFE-495F-AD53-B730F108A80F}" type="presParOf" srcId="{07D78163-94D4-40A0-964A-D761130A4248}" destId="{EF3E1E76-18E8-47FE-8B6B-7B53E40B191B}" srcOrd="0" destOrd="0" presId="urn:microsoft.com/office/officeart/2009/layout/CircleArrowProcess"/>
    <dgm:cxn modelId="{46F11DB9-11C7-46C7-A34F-835C63D48B81}" type="presParOf" srcId="{B6A37DDC-DFB9-49A0-BF34-0A91272748C9}" destId="{A68E3ACE-DD58-4D4F-8021-2D083F11565B}" srcOrd="3" destOrd="0" presId="urn:microsoft.com/office/officeart/2009/layout/CircleArrowProcess"/>
    <dgm:cxn modelId="{FEBE9B90-7ED5-4927-A42B-34DE22F10A60}" type="presParOf" srcId="{B6A37DDC-DFB9-49A0-BF34-0A91272748C9}" destId="{BE66E36E-07A6-4337-97DF-B6364F5D3A0D}" srcOrd="4" destOrd="0" presId="urn:microsoft.com/office/officeart/2009/layout/CircleArrowProcess"/>
    <dgm:cxn modelId="{D7F98DAD-2627-483E-A7FB-4E9FC7F27884}" type="presParOf" srcId="{BE66E36E-07A6-4337-97DF-B6364F5D3A0D}" destId="{B5C0AA09-748F-4848-AEE1-2A591B8D20E2}" srcOrd="0" destOrd="0" presId="urn:microsoft.com/office/officeart/2009/layout/CircleArrowProcess"/>
    <dgm:cxn modelId="{38919A5B-D9D4-4F2E-86DF-EE1F7AF57FC0}" type="presParOf" srcId="{B6A37DDC-DFB9-49A0-BF34-0A91272748C9}" destId="{FFDEB96A-6BC5-4129-9967-91936966A415}" srcOrd="5" destOrd="0" presId="urn:microsoft.com/office/officeart/2009/layout/CircleArrowProcess"/>
    <dgm:cxn modelId="{A9DB22B1-7F97-403F-921A-07BC524081B0}" type="presParOf" srcId="{B6A37DDC-DFB9-49A0-BF34-0A91272748C9}" destId="{E44ECEC6-DA9A-4E28-9029-DB99BD539104}" srcOrd="6" destOrd="0" presId="urn:microsoft.com/office/officeart/2009/layout/CircleArrowProcess"/>
    <dgm:cxn modelId="{D1DCED65-1AE5-4E50-9CBB-9D094452081C}" type="presParOf" srcId="{E44ECEC6-DA9A-4E28-9029-DB99BD539104}" destId="{56EBCB29-8DD4-445A-9B5C-2BB27D98C014}" srcOrd="0" destOrd="0" presId="urn:microsoft.com/office/officeart/2009/layout/CircleArrowProcess"/>
    <dgm:cxn modelId="{54012865-F56C-4FEC-842E-1CC0C576A677}" type="presParOf" srcId="{B6A37DDC-DFB9-49A0-BF34-0A91272748C9}" destId="{58C1AFEC-5EC0-49A9-A31B-EEDB6B9D3282}" srcOrd="7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9D924F0-3B30-4C4A-B5DA-A9ACDFD3F892}" type="doc">
      <dgm:prSet loTypeId="urn:microsoft.com/office/officeart/2005/8/layout/hList1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de-DE"/>
        </a:p>
      </dgm:t>
    </dgm:pt>
    <dgm:pt modelId="{FA0E4414-0A31-4037-80E2-F3D477778827}">
      <dgm:prSet/>
      <dgm:spPr/>
      <dgm:t>
        <a:bodyPr/>
        <a:lstStyle/>
        <a:p>
          <a:r>
            <a:rPr lang="de-DE" dirty="0" smtClean="0"/>
            <a:t>KOL. 1</a:t>
          </a:r>
          <a:br>
            <a:rPr lang="de-DE" dirty="0" smtClean="0"/>
          </a:br>
          <a:r>
            <a:rPr lang="de-DE" dirty="0" smtClean="0"/>
            <a:t>Christus in uns</a:t>
          </a:r>
        </a:p>
      </dgm:t>
    </dgm:pt>
    <dgm:pt modelId="{1E1AAC0B-8688-44DE-84C9-D03C3328E82C}" type="parTrans" cxnId="{CABBF8DC-4783-43FD-8A4E-5C45990656D1}">
      <dgm:prSet/>
      <dgm:spPr/>
      <dgm:t>
        <a:bodyPr/>
        <a:lstStyle/>
        <a:p>
          <a:endParaRPr lang="de-DE"/>
        </a:p>
      </dgm:t>
    </dgm:pt>
    <dgm:pt modelId="{7AEF3367-8059-4B99-94AC-50CD44C08807}" type="sibTrans" cxnId="{CABBF8DC-4783-43FD-8A4E-5C45990656D1}">
      <dgm:prSet/>
      <dgm:spPr/>
      <dgm:t>
        <a:bodyPr/>
        <a:lstStyle/>
        <a:p>
          <a:endParaRPr lang="de-DE"/>
        </a:p>
      </dgm:t>
    </dgm:pt>
    <dgm:pt modelId="{08333C4F-E445-49ED-B1AB-912E5E22DD8C}">
      <dgm:prSet/>
      <dgm:spPr/>
      <dgm:t>
        <a:bodyPr/>
        <a:lstStyle/>
        <a:p>
          <a:r>
            <a:rPr lang="de-DE" dirty="0" smtClean="0"/>
            <a:t>Unsere Hoffnung</a:t>
          </a:r>
        </a:p>
      </dgm:t>
    </dgm:pt>
    <dgm:pt modelId="{7A06E206-A36E-42F8-BDE9-DD820E375B43}" type="parTrans" cxnId="{AD4677AB-F196-4709-BCD6-D22BE169CE9D}">
      <dgm:prSet/>
      <dgm:spPr/>
      <dgm:t>
        <a:bodyPr/>
        <a:lstStyle/>
        <a:p>
          <a:endParaRPr lang="de-DE"/>
        </a:p>
      </dgm:t>
    </dgm:pt>
    <dgm:pt modelId="{B01B4C77-9E5C-4610-89A6-8424425E4F46}" type="sibTrans" cxnId="{AD4677AB-F196-4709-BCD6-D22BE169CE9D}">
      <dgm:prSet/>
      <dgm:spPr/>
      <dgm:t>
        <a:bodyPr/>
        <a:lstStyle/>
        <a:p>
          <a:endParaRPr lang="de-DE"/>
        </a:p>
      </dgm:t>
    </dgm:pt>
    <dgm:pt modelId="{58447F4E-DFA3-4173-BFA1-2F7377F7AA2D}">
      <dgm:prSet/>
      <dgm:spPr/>
      <dgm:t>
        <a:bodyPr/>
        <a:lstStyle/>
        <a:p>
          <a:r>
            <a:rPr lang="de-DE" dirty="0" smtClean="0"/>
            <a:t>unsere Kraftquelle</a:t>
          </a:r>
        </a:p>
      </dgm:t>
    </dgm:pt>
    <dgm:pt modelId="{AFD5A56F-B0AA-4980-B266-208A7BB26B03}" type="parTrans" cxnId="{23BD58ED-2678-4EB4-A782-9B0103932350}">
      <dgm:prSet/>
      <dgm:spPr/>
      <dgm:t>
        <a:bodyPr/>
        <a:lstStyle/>
        <a:p>
          <a:endParaRPr lang="de-DE"/>
        </a:p>
      </dgm:t>
    </dgm:pt>
    <dgm:pt modelId="{6922A5DB-DC94-419B-9964-0C2A711A5B59}" type="sibTrans" cxnId="{23BD58ED-2678-4EB4-A782-9B0103932350}">
      <dgm:prSet/>
      <dgm:spPr/>
      <dgm:t>
        <a:bodyPr/>
        <a:lstStyle/>
        <a:p>
          <a:endParaRPr lang="de-DE"/>
        </a:p>
      </dgm:t>
    </dgm:pt>
    <dgm:pt modelId="{3B8A996E-5877-4387-A451-CF09EFA0EE30}">
      <dgm:prSet/>
      <dgm:spPr/>
      <dgm:t>
        <a:bodyPr/>
        <a:lstStyle/>
        <a:p>
          <a:r>
            <a:rPr lang="de-DE" dirty="0" smtClean="0"/>
            <a:t>unser Schutz</a:t>
          </a:r>
        </a:p>
      </dgm:t>
    </dgm:pt>
    <dgm:pt modelId="{0662280F-2F34-4B18-B785-28765BC5C56B}" type="parTrans" cxnId="{60C36A3E-700E-43E7-86CB-85C0B25ECC9E}">
      <dgm:prSet/>
      <dgm:spPr/>
      <dgm:t>
        <a:bodyPr/>
        <a:lstStyle/>
        <a:p>
          <a:endParaRPr lang="de-DE"/>
        </a:p>
      </dgm:t>
    </dgm:pt>
    <dgm:pt modelId="{D486A319-5C25-41DD-864C-992BB86C6B62}" type="sibTrans" cxnId="{60C36A3E-700E-43E7-86CB-85C0B25ECC9E}">
      <dgm:prSet/>
      <dgm:spPr/>
      <dgm:t>
        <a:bodyPr/>
        <a:lstStyle/>
        <a:p>
          <a:endParaRPr lang="de-DE"/>
        </a:p>
      </dgm:t>
    </dgm:pt>
    <dgm:pt modelId="{C4ED8345-AF83-4C95-8DA1-886949925B00}">
      <dgm:prSet/>
      <dgm:spPr/>
      <dgm:t>
        <a:bodyPr/>
        <a:lstStyle/>
        <a:p>
          <a:r>
            <a:rPr lang="de-DE" dirty="0" smtClean="0"/>
            <a:t>unsere Motivation</a:t>
          </a:r>
        </a:p>
      </dgm:t>
    </dgm:pt>
    <dgm:pt modelId="{3AC3BC2C-8F2D-43E5-8447-F2843109B988}" type="parTrans" cxnId="{B66E92D7-7967-4B9B-8D4B-53F536554C85}">
      <dgm:prSet/>
      <dgm:spPr/>
      <dgm:t>
        <a:bodyPr/>
        <a:lstStyle/>
        <a:p>
          <a:endParaRPr lang="de-DE"/>
        </a:p>
      </dgm:t>
    </dgm:pt>
    <dgm:pt modelId="{C868E163-3278-48CB-B05B-C1BE462C78FD}" type="sibTrans" cxnId="{B66E92D7-7967-4B9B-8D4B-53F536554C85}">
      <dgm:prSet/>
      <dgm:spPr/>
      <dgm:t>
        <a:bodyPr/>
        <a:lstStyle/>
        <a:p>
          <a:endParaRPr lang="de-DE"/>
        </a:p>
      </dgm:t>
    </dgm:pt>
    <dgm:pt modelId="{C36B00A9-B15D-4216-88C7-69324D3B3AAB}">
      <dgm:prSet/>
      <dgm:spPr/>
      <dgm:t>
        <a:bodyPr/>
        <a:lstStyle/>
        <a:p>
          <a:r>
            <a:rPr lang="de-DE" dirty="0" smtClean="0"/>
            <a:t>unser Leben</a:t>
          </a:r>
        </a:p>
      </dgm:t>
    </dgm:pt>
    <dgm:pt modelId="{D8F281DE-800D-4A59-BAF0-1A711F1A815E}" type="parTrans" cxnId="{62B62C11-75C2-4B53-9CF2-503AF1701724}">
      <dgm:prSet/>
      <dgm:spPr/>
      <dgm:t>
        <a:bodyPr/>
        <a:lstStyle/>
        <a:p>
          <a:endParaRPr lang="de-DE"/>
        </a:p>
      </dgm:t>
    </dgm:pt>
    <dgm:pt modelId="{9DA45114-88A8-496E-89AC-97DD7D1EF73B}" type="sibTrans" cxnId="{62B62C11-75C2-4B53-9CF2-503AF1701724}">
      <dgm:prSet/>
      <dgm:spPr/>
      <dgm:t>
        <a:bodyPr/>
        <a:lstStyle/>
        <a:p>
          <a:endParaRPr lang="de-DE"/>
        </a:p>
      </dgm:t>
    </dgm:pt>
    <dgm:pt modelId="{FBACB039-E919-4869-95CF-BD675F8043D9}">
      <dgm:prSet/>
      <dgm:spPr/>
      <dgm:t>
        <a:bodyPr/>
        <a:lstStyle/>
        <a:p>
          <a:r>
            <a:rPr lang="de-DE" dirty="0" smtClean="0"/>
            <a:t>KOL. 2</a:t>
          </a:r>
          <a:br>
            <a:rPr lang="de-DE" dirty="0" smtClean="0"/>
          </a:br>
          <a:r>
            <a:rPr lang="de-DE" dirty="0" smtClean="0"/>
            <a:t>Wir in Christus</a:t>
          </a:r>
        </a:p>
      </dgm:t>
    </dgm:pt>
    <dgm:pt modelId="{CD3F9569-6CC8-4322-AA87-6F1B9F7AD863}" type="parTrans" cxnId="{7A7F0E0E-C562-4E21-87D1-E321E17FA370}">
      <dgm:prSet/>
      <dgm:spPr/>
      <dgm:t>
        <a:bodyPr/>
        <a:lstStyle/>
        <a:p>
          <a:endParaRPr lang="de-DE"/>
        </a:p>
      </dgm:t>
    </dgm:pt>
    <dgm:pt modelId="{C7644ACE-CCB1-47BB-8511-20719479E8DA}" type="sibTrans" cxnId="{7A7F0E0E-C562-4E21-87D1-E321E17FA370}">
      <dgm:prSet/>
      <dgm:spPr/>
      <dgm:t>
        <a:bodyPr/>
        <a:lstStyle/>
        <a:p>
          <a:endParaRPr lang="de-DE"/>
        </a:p>
      </dgm:t>
    </dgm:pt>
    <dgm:pt modelId="{2E0AB888-674E-48E5-AE9B-F695D971EFA2}">
      <dgm:prSet/>
      <dgm:spPr/>
      <dgm:t>
        <a:bodyPr/>
        <a:lstStyle/>
        <a:p>
          <a:r>
            <a:rPr lang="de-DE" dirty="0" smtClean="0"/>
            <a:t>Wandelt in ihm!</a:t>
          </a:r>
        </a:p>
      </dgm:t>
    </dgm:pt>
    <dgm:pt modelId="{52EDCCEC-EA43-4FA2-A5EA-B7EFB7CDB0F8}" type="parTrans" cxnId="{7F46592E-1B2C-4067-A3D1-256C552BD93F}">
      <dgm:prSet/>
      <dgm:spPr/>
      <dgm:t>
        <a:bodyPr/>
        <a:lstStyle/>
        <a:p>
          <a:endParaRPr lang="de-DE"/>
        </a:p>
      </dgm:t>
    </dgm:pt>
    <dgm:pt modelId="{B0C4E767-61E9-4FE1-A341-97BD4CF93832}" type="sibTrans" cxnId="{7F46592E-1B2C-4067-A3D1-256C552BD93F}">
      <dgm:prSet/>
      <dgm:spPr/>
      <dgm:t>
        <a:bodyPr/>
        <a:lstStyle/>
        <a:p>
          <a:endParaRPr lang="de-DE"/>
        </a:p>
      </dgm:t>
    </dgm:pt>
    <dgm:pt modelId="{A8461DA7-7E3E-4DCF-95EB-3B32BDD5B303}">
      <dgm:prSet/>
      <dgm:spPr/>
      <dgm:t>
        <a:bodyPr/>
        <a:lstStyle/>
        <a:p>
          <a:endParaRPr lang="de-DE" dirty="0" smtClean="0"/>
        </a:p>
      </dgm:t>
    </dgm:pt>
    <dgm:pt modelId="{CB72F213-FCA9-46A0-8734-83B6996546A4}" type="parTrans" cxnId="{EF8788FB-8E34-4175-AFF3-A9FFD35CDB29}">
      <dgm:prSet/>
      <dgm:spPr/>
      <dgm:t>
        <a:bodyPr/>
        <a:lstStyle/>
        <a:p>
          <a:endParaRPr lang="de-DE"/>
        </a:p>
      </dgm:t>
    </dgm:pt>
    <dgm:pt modelId="{37FEA7C3-0FC7-46D1-BECB-EC7EA39911A3}" type="sibTrans" cxnId="{EF8788FB-8E34-4175-AFF3-A9FFD35CDB29}">
      <dgm:prSet/>
      <dgm:spPr/>
      <dgm:t>
        <a:bodyPr/>
        <a:lstStyle/>
        <a:p>
          <a:endParaRPr lang="de-DE"/>
        </a:p>
      </dgm:t>
    </dgm:pt>
    <dgm:pt modelId="{5FB40965-415F-488B-8B37-9E3AE65B0F7C}">
      <dgm:prSet/>
      <dgm:spPr/>
      <dgm:t>
        <a:bodyPr/>
        <a:lstStyle/>
        <a:p>
          <a:r>
            <a:rPr lang="de-DE" dirty="0" smtClean="0"/>
            <a:t>Lasst euch in ihm </a:t>
          </a:r>
          <a:r>
            <a:rPr lang="de-DE" dirty="0" err="1" smtClean="0"/>
            <a:t>auferbauen</a:t>
          </a:r>
          <a:r>
            <a:rPr lang="de-DE" dirty="0" smtClean="0"/>
            <a:t> und festigen!</a:t>
          </a:r>
        </a:p>
      </dgm:t>
    </dgm:pt>
    <dgm:pt modelId="{62F484FD-B559-43B8-820F-7C4468767779}" type="parTrans" cxnId="{2AA72BA1-3F04-4E86-8067-BBF3293E82FD}">
      <dgm:prSet/>
      <dgm:spPr/>
      <dgm:t>
        <a:bodyPr/>
        <a:lstStyle/>
        <a:p>
          <a:endParaRPr lang="de-DE"/>
        </a:p>
      </dgm:t>
    </dgm:pt>
    <dgm:pt modelId="{555E0488-8668-4CE6-95BD-588346A6CA63}" type="sibTrans" cxnId="{2AA72BA1-3F04-4E86-8067-BBF3293E82FD}">
      <dgm:prSet/>
      <dgm:spPr/>
      <dgm:t>
        <a:bodyPr/>
        <a:lstStyle/>
        <a:p>
          <a:endParaRPr lang="de-DE"/>
        </a:p>
      </dgm:t>
    </dgm:pt>
    <dgm:pt modelId="{C7174BF0-C183-446A-B132-4B54BD9953B3}">
      <dgm:prSet/>
      <dgm:spPr/>
      <dgm:t>
        <a:bodyPr/>
        <a:lstStyle/>
        <a:p>
          <a:r>
            <a:rPr lang="de-DE" dirty="0" smtClean="0"/>
            <a:t>Wir brauchen nichts und niemand anderen</a:t>
          </a:r>
        </a:p>
      </dgm:t>
    </dgm:pt>
    <dgm:pt modelId="{B83B8F7B-B319-41CD-8033-918A1B63F23C}" type="parTrans" cxnId="{C222F32D-02F4-4322-9806-A81F98D5F8BA}">
      <dgm:prSet/>
      <dgm:spPr/>
      <dgm:t>
        <a:bodyPr/>
        <a:lstStyle/>
        <a:p>
          <a:endParaRPr lang="de-DE"/>
        </a:p>
      </dgm:t>
    </dgm:pt>
    <dgm:pt modelId="{E3C904C5-1BE3-44FB-8BE0-3BE7D8611F21}" type="sibTrans" cxnId="{C222F32D-02F4-4322-9806-A81F98D5F8BA}">
      <dgm:prSet/>
      <dgm:spPr/>
      <dgm:t>
        <a:bodyPr/>
        <a:lstStyle/>
        <a:p>
          <a:endParaRPr lang="de-DE"/>
        </a:p>
      </dgm:t>
    </dgm:pt>
    <dgm:pt modelId="{094F2859-A604-45A1-8CFA-85C1099FE3FA}">
      <dgm:prSet/>
      <dgm:spPr/>
      <dgm:t>
        <a:bodyPr/>
        <a:lstStyle/>
        <a:p>
          <a:r>
            <a:rPr lang="de-DE" dirty="0" smtClean="0"/>
            <a:t>In ihm beschnitten, gestorben, begraben, auferweckt, lebendig gemacht</a:t>
          </a:r>
        </a:p>
      </dgm:t>
    </dgm:pt>
    <dgm:pt modelId="{179967F1-ABB6-4FBB-B468-8B378CF5C13E}" type="parTrans" cxnId="{93D71EEB-FF26-4962-B933-8AE5CD7196C7}">
      <dgm:prSet/>
      <dgm:spPr/>
      <dgm:t>
        <a:bodyPr/>
        <a:lstStyle/>
        <a:p>
          <a:endParaRPr lang="de-DE"/>
        </a:p>
      </dgm:t>
    </dgm:pt>
    <dgm:pt modelId="{7D56316F-71DF-4DA8-B4DB-492050865050}" type="sibTrans" cxnId="{93D71EEB-FF26-4962-B933-8AE5CD7196C7}">
      <dgm:prSet/>
      <dgm:spPr/>
      <dgm:t>
        <a:bodyPr/>
        <a:lstStyle/>
        <a:p>
          <a:endParaRPr lang="de-DE"/>
        </a:p>
      </dgm:t>
    </dgm:pt>
    <dgm:pt modelId="{59A30D39-64A4-4BA2-BFF7-26536CFCA3E3}" type="pres">
      <dgm:prSet presAssocID="{49D924F0-3B30-4C4A-B5DA-A9ACDFD3F89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FDC0819F-8C42-4C4F-8D16-B60902CCCE3E}" type="pres">
      <dgm:prSet presAssocID="{FA0E4414-0A31-4037-80E2-F3D477778827}" presName="composite" presStyleCnt="0"/>
      <dgm:spPr/>
    </dgm:pt>
    <dgm:pt modelId="{BC538172-25AF-4923-8933-271B78C304C7}" type="pres">
      <dgm:prSet presAssocID="{FA0E4414-0A31-4037-80E2-F3D477778827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28608E2-266D-4B1F-8976-351637DF2E36}" type="pres">
      <dgm:prSet presAssocID="{FA0E4414-0A31-4037-80E2-F3D477778827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C3F5CF8-D4E6-430A-8083-8FBC67CF7C38}" type="pres">
      <dgm:prSet presAssocID="{7AEF3367-8059-4B99-94AC-50CD44C08807}" presName="space" presStyleCnt="0"/>
      <dgm:spPr/>
    </dgm:pt>
    <dgm:pt modelId="{684E8D4A-3567-4616-9F0E-9B9AA2B9B53E}" type="pres">
      <dgm:prSet presAssocID="{FBACB039-E919-4869-95CF-BD675F8043D9}" presName="composite" presStyleCnt="0"/>
      <dgm:spPr/>
    </dgm:pt>
    <dgm:pt modelId="{8712889E-351C-4B80-9D74-7E9DF9B1A3B8}" type="pres">
      <dgm:prSet presAssocID="{FBACB039-E919-4869-95CF-BD675F8043D9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3FB5E12-0CDC-455A-8011-378BC0F58B44}" type="pres">
      <dgm:prSet presAssocID="{FBACB039-E919-4869-95CF-BD675F8043D9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62B62C11-75C2-4B53-9CF2-503AF1701724}" srcId="{FA0E4414-0A31-4037-80E2-F3D477778827}" destId="{C36B00A9-B15D-4216-88C7-69324D3B3AAB}" srcOrd="4" destOrd="0" parTransId="{D8F281DE-800D-4A59-BAF0-1A711F1A815E}" sibTransId="{9DA45114-88A8-496E-89AC-97DD7D1EF73B}"/>
    <dgm:cxn modelId="{C8CE7F2E-7FF0-43AF-9FB7-12D8A8D6FF5F}" type="presOf" srcId="{FA0E4414-0A31-4037-80E2-F3D477778827}" destId="{BC538172-25AF-4923-8933-271B78C304C7}" srcOrd="0" destOrd="0" presId="urn:microsoft.com/office/officeart/2005/8/layout/hList1"/>
    <dgm:cxn modelId="{F4C610D0-B132-4AD5-91F8-AA2D9259DCB9}" type="presOf" srcId="{C36B00A9-B15D-4216-88C7-69324D3B3AAB}" destId="{D28608E2-266D-4B1F-8976-351637DF2E36}" srcOrd="0" destOrd="4" presId="urn:microsoft.com/office/officeart/2005/8/layout/hList1"/>
    <dgm:cxn modelId="{A92309A1-4B12-4257-8145-6DDFAE2E5C42}" type="presOf" srcId="{C4ED8345-AF83-4C95-8DA1-886949925B00}" destId="{D28608E2-266D-4B1F-8976-351637DF2E36}" srcOrd="0" destOrd="3" presId="urn:microsoft.com/office/officeart/2005/8/layout/hList1"/>
    <dgm:cxn modelId="{AE051D3F-E8F5-462A-9000-C51A3B3CCBDA}" type="presOf" srcId="{5FB40965-415F-488B-8B37-9E3AE65B0F7C}" destId="{C3FB5E12-0CDC-455A-8011-378BC0F58B44}" srcOrd="0" destOrd="1" presId="urn:microsoft.com/office/officeart/2005/8/layout/hList1"/>
    <dgm:cxn modelId="{5EB81F2C-0F78-4D93-B394-7B1361C2B854}" type="presOf" srcId="{A8461DA7-7E3E-4DCF-95EB-3B32BDD5B303}" destId="{C3FB5E12-0CDC-455A-8011-378BC0F58B44}" srcOrd="0" destOrd="4" presId="urn:microsoft.com/office/officeart/2005/8/layout/hList1"/>
    <dgm:cxn modelId="{FA3111D9-39FF-4614-BAF9-67018D8A6984}" type="presOf" srcId="{094F2859-A604-45A1-8CFA-85C1099FE3FA}" destId="{C3FB5E12-0CDC-455A-8011-378BC0F58B44}" srcOrd="0" destOrd="2" presId="urn:microsoft.com/office/officeart/2005/8/layout/hList1"/>
    <dgm:cxn modelId="{C70C15E0-6D3F-4B00-8906-F53F95649443}" type="presOf" srcId="{FBACB039-E919-4869-95CF-BD675F8043D9}" destId="{8712889E-351C-4B80-9D74-7E9DF9B1A3B8}" srcOrd="0" destOrd="0" presId="urn:microsoft.com/office/officeart/2005/8/layout/hList1"/>
    <dgm:cxn modelId="{CABBF8DC-4783-43FD-8A4E-5C45990656D1}" srcId="{49D924F0-3B30-4C4A-B5DA-A9ACDFD3F892}" destId="{FA0E4414-0A31-4037-80E2-F3D477778827}" srcOrd="0" destOrd="0" parTransId="{1E1AAC0B-8688-44DE-84C9-D03C3328E82C}" sibTransId="{7AEF3367-8059-4B99-94AC-50CD44C08807}"/>
    <dgm:cxn modelId="{2AA72BA1-3F04-4E86-8067-BBF3293E82FD}" srcId="{FBACB039-E919-4869-95CF-BD675F8043D9}" destId="{5FB40965-415F-488B-8B37-9E3AE65B0F7C}" srcOrd="1" destOrd="0" parTransId="{62F484FD-B559-43B8-820F-7C4468767779}" sibTransId="{555E0488-8668-4CE6-95BD-588346A6CA63}"/>
    <dgm:cxn modelId="{23BD58ED-2678-4EB4-A782-9B0103932350}" srcId="{FA0E4414-0A31-4037-80E2-F3D477778827}" destId="{58447F4E-DFA3-4173-BFA1-2F7377F7AA2D}" srcOrd="1" destOrd="0" parTransId="{AFD5A56F-B0AA-4980-B266-208A7BB26B03}" sibTransId="{6922A5DB-DC94-419B-9964-0C2A711A5B59}"/>
    <dgm:cxn modelId="{B66E92D7-7967-4B9B-8D4B-53F536554C85}" srcId="{FA0E4414-0A31-4037-80E2-F3D477778827}" destId="{C4ED8345-AF83-4C95-8DA1-886949925B00}" srcOrd="3" destOrd="0" parTransId="{3AC3BC2C-8F2D-43E5-8447-F2843109B988}" sibTransId="{C868E163-3278-48CB-B05B-C1BE462C78FD}"/>
    <dgm:cxn modelId="{EF8788FB-8E34-4175-AFF3-A9FFD35CDB29}" srcId="{FBACB039-E919-4869-95CF-BD675F8043D9}" destId="{A8461DA7-7E3E-4DCF-95EB-3B32BDD5B303}" srcOrd="4" destOrd="0" parTransId="{CB72F213-FCA9-46A0-8734-83B6996546A4}" sibTransId="{37FEA7C3-0FC7-46D1-BECB-EC7EA39911A3}"/>
    <dgm:cxn modelId="{356EF9A8-A921-4473-8D44-1BE52D87A2CC}" type="presOf" srcId="{49D924F0-3B30-4C4A-B5DA-A9ACDFD3F892}" destId="{59A30D39-64A4-4BA2-BFF7-26536CFCA3E3}" srcOrd="0" destOrd="0" presId="urn:microsoft.com/office/officeart/2005/8/layout/hList1"/>
    <dgm:cxn modelId="{93D71EEB-FF26-4962-B933-8AE5CD7196C7}" srcId="{FBACB039-E919-4869-95CF-BD675F8043D9}" destId="{094F2859-A604-45A1-8CFA-85C1099FE3FA}" srcOrd="2" destOrd="0" parTransId="{179967F1-ABB6-4FBB-B468-8B378CF5C13E}" sibTransId="{7D56316F-71DF-4DA8-B4DB-492050865050}"/>
    <dgm:cxn modelId="{AD4677AB-F196-4709-BCD6-D22BE169CE9D}" srcId="{FA0E4414-0A31-4037-80E2-F3D477778827}" destId="{08333C4F-E445-49ED-B1AB-912E5E22DD8C}" srcOrd="0" destOrd="0" parTransId="{7A06E206-A36E-42F8-BDE9-DD820E375B43}" sibTransId="{B01B4C77-9E5C-4610-89A6-8424425E4F46}"/>
    <dgm:cxn modelId="{F79A4443-4D2D-45D1-8161-C251BDBE8A6A}" type="presOf" srcId="{C7174BF0-C183-446A-B132-4B54BD9953B3}" destId="{C3FB5E12-0CDC-455A-8011-378BC0F58B44}" srcOrd="0" destOrd="3" presId="urn:microsoft.com/office/officeart/2005/8/layout/hList1"/>
    <dgm:cxn modelId="{85EC9164-9CD5-4567-9389-3CDC548ED337}" type="presOf" srcId="{58447F4E-DFA3-4173-BFA1-2F7377F7AA2D}" destId="{D28608E2-266D-4B1F-8976-351637DF2E36}" srcOrd="0" destOrd="1" presId="urn:microsoft.com/office/officeart/2005/8/layout/hList1"/>
    <dgm:cxn modelId="{60C36A3E-700E-43E7-86CB-85C0B25ECC9E}" srcId="{FA0E4414-0A31-4037-80E2-F3D477778827}" destId="{3B8A996E-5877-4387-A451-CF09EFA0EE30}" srcOrd="2" destOrd="0" parTransId="{0662280F-2F34-4B18-B785-28765BC5C56B}" sibTransId="{D486A319-5C25-41DD-864C-992BB86C6B62}"/>
    <dgm:cxn modelId="{7A7F0E0E-C562-4E21-87D1-E321E17FA370}" srcId="{49D924F0-3B30-4C4A-B5DA-A9ACDFD3F892}" destId="{FBACB039-E919-4869-95CF-BD675F8043D9}" srcOrd="1" destOrd="0" parTransId="{CD3F9569-6CC8-4322-AA87-6F1B9F7AD863}" sibTransId="{C7644ACE-CCB1-47BB-8511-20719479E8DA}"/>
    <dgm:cxn modelId="{C222F32D-02F4-4322-9806-A81F98D5F8BA}" srcId="{FBACB039-E919-4869-95CF-BD675F8043D9}" destId="{C7174BF0-C183-446A-B132-4B54BD9953B3}" srcOrd="3" destOrd="0" parTransId="{B83B8F7B-B319-41CD-8033-918A1B63F23C}" sibTransId="{E3C904C5-1BE3-44FB-8BE0-3BE7D8611F21}"/>
    <dgm:cxn modelId="{7F46592E-1B2C-4067-A3D1-256C552BD93F}" srcId="{FBACB039-E919-4869-95CF-BD675F8043D9}" destId="{2E0AB888-674E-48E5-AE9B-F695D971EFA2}" srcOrd="0" destOrd="0" parTransId="{52EDCCEC-EA43-4FA2-A5EA-B7EFB7CDB0F8}" sibTransId="{B0C4E767-61E9-4FE1-A341-97BD4CF93832}"/>
    <dgm:cxn modelId="{0DCF1931-23BF-40A6-9C41-E3DBD3BE1ADF}" type="presOf" srcId="{08333C4F-E445-49ED-B1AB-912E5E22DD8C}" destId="{D28608E2-266D-4B1F-8976-351637DF2E36}" srcOrd="0" destOrd="0" presId="urn:microsoft.com/office/officeart/2005/8/layout/hList1"/>
    <dgm:cxn modelId="{E72EC8FD-3275-4D53-9536-4D5C93004F06}" type="presOf" srcId="{2E0AB888-674E-48E5-AE9B-F695D971EFA2}" destId="{C3FB5E12-0CDC-455A-8011-378BC0F58B44}" srcOrd="0" destOrd="0" presId="urn:microsoft.com/office/officeart/2005/8/layout/hList1"/>
    <dgm:cxn modelId="{BEE78EE8-A81B-4912-B1FD-DCAD13831897}" type="presOf" srcId="{3B8A996E-5877-4387-A451-CF09EFA0EE30}" destId="{D28608E2-266D-4B1F-8976-351637DF2E36}" srcOrd="0" destOrd="2" presId="urn:microsoft.com/office/officeart/2005/8/layout/hList1"/>
    <dgm:cxn modelId="{27475E88-C981-4363-8F32-81887F3CECD9}" type="presParOf" srcId="{59A30D39-64A4-4BA2-BFF7-26536CFCA3E3}" destId="{FDC0819F-8C42-4C4F-8D16-B60902CCCE3E}" srcOrd="0" destOrd="0" presId="urn:microsoft.com/office/officeart/2005/8/layout/hList1"/>
    <dgm:cxn modelId="{87838C42-E9E4-4C4C-B339-E43684E25FF9}" type="presParOf" srcId="{FDC0819F-8C42-4C4F-8D16-B60902CCCE3E}" destId="{BC538172-25AF-4923-8933-271B78C304C7}" srcOrd="0" destOrd="0" presId="urn:microsoft.com/office/officeart/2005/8/layout/hList1"/>
    <dgm:cxn modelId="{8EAA6314-436C-43C7-B1AE-64301BBFC90F}" type="presParOf" srcId="{FDC0819F-8C42-4C4F-8D16-B60902CCCE3E}" destId="{D28608E2-266D-4B1F-8976-351637DF2E36}" srcOrd="1" destOrd="0" presId="urn:microsoft.com/office/officeart/2005/8/layout/hList1"/>
    <dgm:cxn modelId="{B5130D52-99DD-4D31-A854-9B6BCF6A3D3A}" type="presParOf" srcId="{59A30D39-64A4-4BA2-BFF7-26536CFCA3E3}" destId="{AC3F5CF8-D4E6-430A-8083-8FBC67CF7C38}" srcOrd="1" destOrd="0" presId="urn:microsoft.com/office/officeart/2005/8/layout/hList1"/>
    <dgm:cxn modelId="{F6277148-087E-4708-AB51-215BA660A637}" type="presParOf" srcId="{59A30D39-64A4-4BA2-BFF7-26536CFCA3E3}" destId="{684E8D4A-3567-4616-9F0E-9B9AA2B9B53E}" srcOrd="2" destOrd="0" presId="urn:microsoft.com/office/officeart/2005/8/layout/hList1"/>
    <dgm:cxn modelId="{9F92CC07-5C62-4659-8C06-BACD309D151E}" type="presParOf" srcId="{684E8D4A-3567-4616-9F0E-9B9AA2B9B53E}" destId="{8712889E-351C-4B80-9D74-7E9DF9B1A3B8}" srcOrd="0" destOrd="0" presId="urn:microsoft.com/office/officeart/2005/8/layout/hList1"/>
    <dgm:cxn modelId="{8A1C7FB6-58C8-406B-87BB-F731D7088AA8}" type="presParOf" srcId="{684E8D4A-3567-4616-9F0E-9B9AA2B9B53E}" destId="{C3FB5E12-0CDC-455A-8011-378BC0F58B4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32C1E7D-6C9B-49A4-8FD6-C7155A1DD226}" type="datetimeFigureOut">
              <a:rPr lang="de-DE" smtClean="0"/>
              <a:t>04.11.2012</a:t>
            </a:fld>
            <a:endParaRPr lang="de-D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8893AC-E85A-4E60-AC42-4E4126BFB1CE}" type="slidenum">
              <a:rPr lang="de-DE" smtClean="0"/>
              <a:t>‹Nr.›</a:t>
            </a:fld>
            <a:endParaRPr lang="de-DE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de-DE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1E7D-6C9B-49A4-8FD6-C7155A1DD226}" type="datetimeFigureOut">
              <a:rPr lang="de-DE" smtClean="0"/>
              <a:t>04.11.2012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93AC-E85A-4E60-AC42-4E4126BFB1C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1E7D-6C9B-49A4-8FD6-C7155A1DD226}" type="datetimeFigureOut">
              <a:rPr lang="de-DE" smtClean="0"/>
              <a:t>04.11.2012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B8893AC-E85A-4E60-AC42-4E4126BFB1C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1E7D-6C9B-49A4-8FD6-C7155A1DD226}" type="datetimeFigureOut">
              <a:rPr lang="de-DE" smtClean="0"/>
              <a:t>04.11.2012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93AC-E85A-4E60-AC42-4E4126BFB1CE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32C1E7D-6C9B-49A4-8FD6-C7155A1DD226}" type="datetimeFigureOut">
              <a:rPr lang="de-DE" smtClean="0"/>
              <a:t>04.11.2012</a:t>
            </a:fld>
            <a:endParaRPr lang="de-D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B8893AC-E85A-4E60-AC42-4E4126BFB1CE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1E7D-6C9B-49A4-8FD6-C7155A1DD226}" type="datetimeFigureOut">
              <a:rPr lang="de-DE" smtClean="0"/>
              <a:t>04.11.2012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93AC-E85A-4E60-AC42-4E4126BFB1CE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1E7D-6C9B-49A4-8FD6-C7155A1DD226}" type="datetimeFigureOut">
              <a:rPr lang="de-DE" smtClean="0"/>
              <a:t>04.11.2012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93AC-E85A-4E60-AC42-4E4126BFB1CE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1E7D-6C9B-49A4-8FD6-C7155A1DD226}" type="datetimeFigureOut">
              <a:rPr lang="de-DE" smtClean="0"/>
              <a:t>04.11.2012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93AC-E85A-4E60-AC42-4E4126BFB1CE}" type="slidenum">
              <a:rPr lang="de-DE" smtClean="0"/>
              <a:t>‹Nr.›</a:t>
            </a:fld>
            <a:endParaRPr lang="de-D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1E7D-6C9B-49A4-8FD6-C7155A1DD226}" type="datetimeFigureOut">
              <a:rPr lang="de-DE" smtClean="0"/>
              <a:t>04.11.2012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93AC-E85A-4E60-AC42-4E4126BFB1C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1E7D-6C9B-49A4-8FD6-C7155A1DD226}" type="datetimeFigureOut">
              <a:rPr lang="de-DE" smtClean="0"/>
              <a:t>04.11.2012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8893AC-E85A-4E60-AC42-4E4126BFB1CE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1E7D-6C9B-49A4-8FD6-C7155A1DD226}" type="datetimeFigureOut">
              <a:rPr lang="de-DE" smtClean="0"/>
              <a:t>04.11.2012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93AC-E85A-4E60-AC42-4E4126BFB1CE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32C1E7D-6C9B-49A4-8FD6-C7155A1DD226}" type="datetimeFigureOut">
              <a:rPr lang="de-DE" smtClean="0"/>
              <a:t>04.11.2012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0B8893AC-E85A-4E60-AC42-4E4126BFB1CE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7020272" y="5661248"/>
            <a:ext cx="1981200" cy="986408"/>
          </a:xfrm>
        </p:spPr>
        <p:txBody>
          <a:bodyPr>
            <a:normAutofit/>
          </a:bodyPr>
          <a:lstStyle/>
          <a:p>
            <a:r>
              <a:rPr lang="de-DE" dirty="0" smtClean="0"/>
              <a:t>Ansgar N. </a:t>
            </a:r>
            <a:r>
              <a:rPr lang="de-DE" dirty="0" err="1" smtClean="0"/>
              <a:t>Pr</a:t>
            </a:r>
            <a:r>
              <a:rPr lang="de-DE" dirty="0" smtClean="0">
                <a:solidFill>
                  <a:srgbClr val="FF0000"/>
                </a:solidFill>
              </a:rPr>
              <a:t>(</a:t>
            </a:r>
            <a:r>
              <a:rPr lang="de-DE" dirty="0" smtClean="0"/>
              <a:t>z</a:t>
            </a:r>
            <a:r>
              <a:rPr lang="de-DE" dirty="0" smtClean="0">
                <a:solidFill>
                  <a:srgbClr val="FF0000"/>
                </a:solidFill>
              </a:rPr>
              <a:t>)</a:t>
            </a:r>
            <a:r>
              <a:rPr lang="de-DE" dirty="0" err="1" smtClean="0"/>
              <a:t>esang</a:t>
            </a:r>
            <a:endParaRPr lang="de-DE" dirty="0" smtClean="0"/>
          </a:p>
          <a:p>
            <a:endParaRPr lang="de-DE" sz="1300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de-DE" sz="2800" dirty="0" smtClean="0"/>
              <a:t>Bibelarbeit über</a:t>
            </a:r>
            <a:br>
              <a:rPr lang="de-DE" sz="2800" dirty="0" smtClean="0"/>
            </a:br>
            <a:r>
              <a:rPr lang="de-DE" sz="2800" dirty="0" smtClean="0"/>
              <a:t>Kolosser 2</a:t>
            </a:r>
            <a:br>
              <a:rPr lang="de-DE" sz="2800" dirty="0" smtClean="0"/>
            </a:b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800" dirty="0" smtClean="0"/>
              <a:t>Wünsche und Warnungen für zwei Gemeinden des Christus</a:t>
            </a:r>
            <a:endParaRPr lang="de-DE" sz="2800" dirty="0"/>
          </a:p>
        </p:txBody>
      </p:sp>
      <p:sp>
        <p:nvSpPr>
          <p:cNvPr id="4" name="Rechteck 3"/>
          <p:cNvSpPr/>
          <p:nvPr/>
        </p:nvSpPr>
        <p:spPr>
          <a:xfrm>
            <a:off x="395536" y="5733256"/>
            <a:ext cx="630019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Folien und MP3 demnächst </a:t>
            </a:r>
            <a:r>
              <a:rPr lang="de-DE" dirty="0" smtClean="0">
                <a:solidFill>
                  <a:schemeClr val="bg2">
                    <a:lumMod val="75000"/>
                  </a:schemeClr>
                </a:solidFill>
              </a:rPr>
              <a:t>im Bereich Veranstaltungen auf:</a:t>
            </a: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/>
            </a:r>
            <a:br>
              <a:rPr lang="de-DE" dirty="0">
                <a:solidFill>
                  <a:schemeClr val="bg2">
                    <a:lumMod val="75000"/>
                  </a:schemeClr>
                </a:solidFill>
              </a:rPr>
            </a:br>
            <a:r>
              <a:rPr lang="de-DE" sz="2400" dirty="0">
                <a:solidFill>
                  <a:schemeClr val="bg2">
                    <a:lumMod val="75000"/>
                  </a:schemeClr>
                </a:solidFill>
              </a:rPr>
              <a:t>www.bibelunterricht.de</a:t>
            </a:r>
            <a:endParaRPr lang="de-DE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83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Eine Gliederung ist kompliziert…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72816"/>
            <a:ext cx="8640960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feld 7"/>
          <p:cNvSpPr txBox="1"/>
          <p:nvPr/>
        </p:nvSpPr>
        <p:spPr>
          <a:xfrm>
            <a:off x="7687972" y="1751922"/>
            <a:ext cx="48442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600" dirty="0" smtClean="0"/>
              <a:t>Sch2000</a:t>
            </a:r>
            <a:endParaRPr lang="de-DE" sz="600" dirty="0"/>
          </a:p>
        </p:txBody>
      </p:sp>
    </p:spTree>
    <p:extLst>
      <p:ext uri="{BB962C8B-B14F-4D97-AF65-F5344CB8AC3E}">
        <p14:creationId xmlns:p14="http://schemas.microsoft.com/office/powerpoint/2010/main" val="2896425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5630842"/>
              </p:ext>
            </p:extLst>
          </p:nvPr>
        </p:nvGraphicFramePr>
        <p:xfrm>
          <a:off x="1187624" y="2492896"/>
          <a:ext cx="6952704" cy="31292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Überblick über Kolosser 2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323528" y="6415444"/>
            <a:ext cx="865070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accent1">
                    <a:lumMod val="75000"/>
                  </a:schemeClr>
                </a:solidFill>
                <a:latin typeface="Franklin Gothic Book" pitchFamily="34" charset="0"/>
              </a:rPr>
              <a:t>Harold </a:t>
            </a:r>
            <a:r>
              <a:rPr lang="en-US" sz="1050" dirty="0">
                <a:solidFill>
                  <a:schemeClr val="accent1">
                    <a:lumMod val="75000"/>
                  </a:schemeClr>
                </a:solidFill>
                <a:latin typeface="Franklin Gothic Book" pitchFamily="34" charset="0"/>
              </a:rPr>
              <a:t>L. </a:t>
            </a:r>
            <a:r>
              <a:rPr lang="en-US" sz="1050" dirty="0" err="1" smtClean="0">
                <a:solidFill>
                  <a:schemeClr val="accent1">
                    <a:lumMod val="75000"/>
                  </a:schemeClr>
                </a:solidFill>
                <a:latin typeface="Franklin Gothic Book" pitchFamily="34" charset="0"/>
              </a:rPr>
              <a:t>Willmington</a:t>
            </a:r>
            <a:r>
              <a:rPr lang="en-US" sz="1050" dirty="0">
                <a:solidFill>
                  <a:schemeClr val="accent1">
                    <a:lumMod val="75000"/>
                  </a:schemeClr>
                </a:solidFill>
                <a:latin typeface="Franklin Gothic Book" pitchFamily="34" charset="0"/>
              </a:rPr>
              <a:t>.</a:t>
            </a:r>
            <a:r>
              <a:rPr lang="en-US" sz="1050" dirty="0" smtClean="0">
                <a:solidFill>
                  <a:schemeClr val="accent1">
                    <a:lumMod val="75000"/>
                  </a:schemeClr>
                </a:solidFill>
                <a:latin typeface="Franklin Gothic Book" pitchFamily="34" charset="0"/>
              </a:rPr>
              <a:t> </a:t>
            </a:r>
            <a:r>
              <a:rPr lang="en-US" sz="1050" i="1" dirty="0">
                <a:solidFill>
                  <a:schemeClr val="accent1">
                    <a:lumMod val="75000"/>
                  </a:schemeClr>
                </a:solidFill>
                <a:latin typeface="Franklin Gothic Book" pitchFamily="34" charset="0"/>
              </a:rPr>
              <a:t>The Outline </a:t>
            </a:r>
            <a:r>
              <a:rPr lang="en-US" sz="1050" i="1" dirty="0" smtClean="0">
                <a:solidFill>
                  <a:schemeClr val="accent1">
                    <a:lumMod val="75000"/>
                  </a:schemeClr>
                </a:solidFill>
                <a:latin typeface="Franklin Gothic Book" pitchFamily="34" charset="0"/>
              </a:rPr>
              <a:t>Bible</a:t>
            </a:r>
            <a:r>
              <a:rPr lang="en-US" sz="1050" dirty="0" smtClean="0">
                <a:solidFill>
                  <a:schemeClr val="accent1">
                    <a:lumMod val="75000"/>
                  </a:schemeClr>
                </a:solidFill>
                <a:latin typeface="Franklin Gothic Book" pitchFamily="34" charset="0"/>
              </a:rPr>
              <a:t>, Wheaton</a:t>
            </a:r>
            <a:r>
              <a:rPr lang="en-US" sz="1050" dirty="0">
                <a:solidFill>
                  <a:schemeClr val="accent1">
                    <a:lumMod val="75000"/>
                  </a:schemeClr>
                </a:solidFill>
                <a:latin typeface="Franklin Gothic Book" pitchFamily="34" charset="0"/>
              </a:rPr>
              <a:t>, IL: Tyndale House Publishers, </a:t>
            </a:r>
            <a:r>
              <a:rPr lang="en-US" sz="1050" dirty="0" smtClean="0">
                <a:solidFill>
                  <a:schemeClr val="accent1">
                    <a:lumMod val="75000"/>
                  </a:schemeClr>
                </a:solidFill>
                <a:latin typeface="Franklin Gothic Book" pitchFamily="34" charset="0"/>
              </a:rPr>
              <a:t>1999, Logos digital edition: Col </a:t>
            </a:r>
            <a:r>
              <a:rPr lang="en-US" sz="1050" dirty="0">
                <a:solidFill>
                  <a:schemeClr val="accent1">
                    <a:lumMod val="75000"/>
                  </a:schemeClr>
                </a:solidFill>
                <a:latin typeface="Franklin Gothic Book" pitchFamily="34" charset="0"/>
              </a:rPr>
              <a:t>2. </a:t>
            </a:r>
            <a:r>
              <a:rPr lang="en-US" sz="1050" dirty="0" err="1">
                <a:solidFill>
                  <a:schemeClr val="accent1">
                    <a:lumMod val="75000"/>
                  </a:schemeClr>
                </a:solidFill>
                <a:latin typeface="Franklin Gothic Book" pitchFamily="34" charset="0"/>
              </a:rPr>
              <a:t>Übers</a:t>
            </a:r>
            <a:r>
              <a:rPr lang="en-US" sz="1050" dirty="0">
                <a:solidFill>
                  <a:schemeClr val="accent1">
                    <a:lumMod val="75000"/>
                  </a:schemeClr>
                </a:solidFill>
                <a:latin typeface="Franklin Gothic Book" pitchFamily="34" charset="0"/>
              </a:rPr>
              <a:t>. ANP</a:t>
            </a:r>
            <a:endParaRPr lang="de-DE" sz="1050" dirty="0">
              <a:solidFill>
                <a:schemeClr val="accent1">
                  <a:lumMod val="75000"/>
                </a:schemeClr>
              </a:solidFill>
              <a:latin typeface="Franklin Gothic Boo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121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9499290"/>
              </p:ext>
            </p:extLst>
          </p:nvPr>
        </p:nvGraphicFramePr>
        <p:xfrm>
          <a:off x="380999" y="1719071"/>
          <a:ext cx="8407893" cy="4407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 - Wünsche für die beiden Gemeinden (2,1-7)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323528" y="6415444"/>
            <a:ext cx="865070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err="1" smtClean="0">
                <a:solidFill>
                  <a:schemeClr val="accent1">
                    <a:lumMod val="75000"/>
                  </a:schemeClr>
                </a:solidFill>
                <a:latin typeface="Franklin Gothic Book" pitchFamily="34" charset="0"/>
              </a:rPr>
              <a:t>Grundlage</a:t>
            </a:r>
            <a:r>
              <a:rPr lang="en-US" sz="1050" dirty="0" smtClean="0">
                <a:solidFill>
                  <a:schemeClr val="accent1">
                    <a:lumMod val="75000"/>
                  </a:schemeClr>
                </a:solidFill>
                <a:latin typeface="Franklin Gothic Book" pitchFamily="34" charset="0"/>
              </a:rPr>
              <a:t> der </a:t>
            </a:r>
            <a:r>
              <a:rPr lang="en-US" sz="1050" dirty="0" err="1" smtClean="0">
                <a:solidFill>
                  <a:schemeClr val="accent1">
                    <a:lumMod val="75000"/>
                  </a:schemeClr>
                </a:solidFill>
                <a:latin typeface="Franklin Gothic Book" pitchFamily="34" charset="0"/>
              </a:rPr>
              <a:t>Gliederung</a:t>
            </a:r>
            <a:r>
              <a:rPr lang="en-US" sz="1050" dirty="0" smtClean="0">
                <a:solidFill>
                  <a:schemeClr val="accent1">
                    <a:lumMod val="75000"/>
                  </a:schemeClr>
                </a:solidFill>
                <a:latin typeface="Franklin Gothic Book" pitchFamily="34" charset="0"/>
              </a:rPr>
              <a:t>: Harold </a:t>
            </a:r>
            <a:r>
              <a:rPr lang="en-US" sz="1050" dirty="0">
                <a:solidFill>
                  <a:schemeClr val="accent1">
                    <a:lumMod val="75000"/>
                  </a:schemeClr>
                </a:solidFill>
                <a:latin typeface="Franklin Gothic Book" pitchFamily="34" charset="0"/>
              </a:rPr>
              <a:t>L. </a:t>
            </a:r>
            <a:r>
              <a:rPr lang="en-US" sz="1050" dirty="0" err="1" smtClean="0">
                <a:solidFill>
                  <a:schemeClr val="accent1">
                    <a:lumMod val="75000"/>
                  </a:schemeClr>
                </a:solidFill>
                <a:latin typeface="Franklin Gothic Book" pitchFamily="34" charset="0"/>
              </a:rPr>
              <a:t>Willmington</a:t>
            </a:r>
            <a:r>
              <a:rPr lang="en-US" sz="1050" dirty="0">
                <a:solidFill>
                  <a:schemeClr val="accent1">
                    <a:lumMod val="75000"/>
                  </a:schemeClr>
                </a:solidFill>
                <a:latin typeface="Franklin Gothic Book" pitchFamily="34" charset="0"/>
              </a:rPr>
              <a:t>.</a:t>
            </a:r>
            <a:r>
              <a:rPr lang="en-US" sz="1050" dirty="0" smtClean="0">
                <a:solidFill>
                  <a:schemeClr val="accent1">
                    <a:lumMod val="75000"/>
                  </a:schemeClr>
                </a:solidFill>
                <a:latin typeface="Franklin Gothic Book" pitchFamily="34" charset="0"/>
              </a:rPr>
              <a:t> </a:t>
            </a:r>
            <a:r>
              <a:rPr lang="en-US" sz="1050" i="1" dirty="0">
                <a:solidFill>
                  <a:schemeClr val="accent1">
                    <a:lumMod val="75000"/>
                  </a:schemeClr>
                </a:solidFill>
                <a:latin typeface="Franklin Gothic Book" pitchFamily="34" charset="0"/>
              </a:rPr>
              <a:t>The Outline </a:t>
            </a:r>
            <a:r>
              <a:rPr lang="en-US" sz="1050" i="1" dirty="0" smtClean="0">
                <a:solidFill>
                  <a:schemeClr val="accent1">
                    <a:lumMod val="75000"/>
                  </a:schemeClr>
                </a:solidFill>
                <a:latin typeface="Franklin Gothic Book" pitchFamily="34" charset="0"/>
              </a:rPr>
              <a:t>Bible</a:t>
            </a:r>
            <a:r>
              <a:rPr lang="en-US" sz="1050" dirty="0" smtClean="0">
                <a:solidFill>
                  <a:schemeClr val="accent1">
                    <a:lumMod val="75000"/>
                  </a:schemeClr>
                </a:solidFill>
                <a:latin typeface="Franklin Gothic Book" pitchFamily="34" charset="0"/>
              </a:rPr>
              <a:t>, Wheaton</a:t>
            </a:r>
            <a:r>
              <a:rPr lang="en-US" sz="1050" dirty="0">
                <a:solidFill>
                  <a:schemeClr val="accent1">
                    <a:lumMod val="75000"/>
                  </a:schemeClr>
                </a:solidFill>
                <a:latin typeface="Franklin Gothic Book" pitchFamily="34" charset="0"/>
              </a:rPr>
              <a:t>, IL: Tyndale House Publishers, </a:t>
            </a:r>
            <a:r>
              <a:rPr lang="en-US" sz="1050" dirty="0" smtClean="0">
                <a:solidFill>
                  <a:schemeClr val="accent1">
                    <a:lumMod val="75000"/>
                  </a:schemeClr>
                </a:solidFill>
                <a:latin typeface="Franklin Gothic Book" pitchFamily="34" charset="0"/>
              </a:rPr>
              <a:t>1999, Logos digital edition: Col </a:t>
            </a:r>
            <a:r>
              <a:rPr lang="en-US" sz="1050" dirty="0">
                <a:solidFill>
                  <a:schemeClr val="accent1">
                    <a:lumMod val="75000"/>
                  </a:schemeClr>
                </a:solidFill>
                <a:latin typeface="Franklin Gothic Book" pitchFamily="34" charset="0"/>
              </a:rPr>
              <a:t>2.</a:t>
            </a:r>
            <a:endParaRPr lang="de-DE" sz="1050" dirty="0">
              <a:solidFill>
                <a:schemeClr val="accent1">
                  <a:lumMod val="75000"/>
                </a:schemeClr>
              </a:solidFill>
              <a:latin typeface="Franklin Gothic Boo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305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3807378"/>
              </p:ext>
            </p:extLst>
          </p:nvPr>
        </p:nvGraphicFramePr>
        <p:xfrm>
          <a:off x="-540568" y="1628800"/>
          <a:ext cx="10225135" cy="4789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 dirty="0" smtClean="0"/>
              <a:t>B - </a:t>
            </a:r>
            <a:r>
              <a:rPr lang="de-DE" dirty="0"/>
              <a:t>Warnungen für die beiden Gemeinden (2,8-23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5796136" y="1844824"/>
            <a:ext cx="3024336" cy="156966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600" dirty="0" smtClean="0">
                <a:latin typeface="Franklin Gothic Book" pitchFamily="34" charset="0"/>
              </a:rPr>
              <a:t>Philosophie (2, 8–10)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de-DE" sz="1600" dirty="0" smtClean="0">
                <a:latin typeface="Franklin Gothic Book" pitchFamily="34" charset="0"/>
              </a:rPr>
              <a:t>Die Fiktion (2, 8): Höhere Erkenntnis ohne Christus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de-DE" sz="1600" dirty="0" smtClean="0">
                <a:latin typeface="Franklin Gothic Book" pitchFamily="34" charset="0"/>
              </a:rPr>
              <a:t>Der Fakt (2, 9–10): Christus ist die Fülle der Gottheit und im Fleisch gekommen.</a:t>
            </a:r>
            <a:endParaRPr lang="de-DE" sz="1600" dirty="0">
              <a:latin typeface="Franklin Gothic Book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343113" y="1844824"/>
            <a:ext cx="3024336" cy="181588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600" dirty="0" smtClean="0">
                <a:latin typeface="Franklin Gothic Book" pitchFamily="34" charset="0"/>
              </a:rPr>
              <a:t>Gesetzlichkeit (2, 11–17)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de-DE" sz="1600" dirty="0" smtClean="0">
                <a:latin typeface="Franklin Gothic Book" pitchFamily="34" charset="0"/>
              </a:rPr>
              <a:t>Das Werk Christi für uns (2,11-15)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de-DE" sz="1600" dirty="0" smtClean="0">
                <a:latin typeface="Franklin Gothic Book" pitchFamily="34" charset="0"/>
              </a:rPr>
              <a:t>Werke können dem Vollkommenen </a:t>
            </a:r>
            <a:r>
              <a:rPr lang="de-DE" sz="1600" smtClean="0">
                <a:latin typeface="Franklin Gothic Book" pitchFamily="34" charset="0"/>
              </a:rPr>
              <a:t>nichts hinzufügen (2,16-17</a:t>
            </a:r>
            <a:r>
              <a:rPr lang="de-DE" sz="1600" dirty="0" smtClean="0">
                <a:latin typeface="Franklin Gothic Book" pitchFamily="34" charset="0"/>
              </a:rPr>
              <a:t>)</a:t>
            </a:r>
          </a:p>
          <a:p>
            <a:pPr marL="176213" indent="-176213">
              <a:buFont typeface="Arial" pitchFamily="34" charset="0"/>
              <a:buChar char="•"/>
            </a:pPr>
            <a:endParaRPr lang="de-DE" sz="1600" dirty="0">
              <a:latin typeface="Franklin Gothic Book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5796136" y="4005064"/>
            <a:ext cx="3024336" cy="230832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600" dirty="0" smtClean="0">
                <a:latin typeface="Franklin Gothic Book" pitchFamily="34" charset="0"/>
              </a:rPr>
              <a:t>Mystik (2, 18–19)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de-DE" sz="1600" dirty="0" smtClean="0">
                <a:latin typeface="Franklin Gothic Book" pitchFamily="34" charset="0"/>
              </a:rPr>
              <a:t>Die Fiktion (2, 18): </a:t>
            </a:r>
            <a:br>
              <a:rPr lang="de-DE" sz="1600" dirty="0" smtClean="0">
                <a:latin typeface="Franklin Gothic Book" pitchFamily="34" charset="0"/>
              </a:rPr>
            </a:br>
            <a:r>
              <a:rPr lang="de-DE" sz="1600" dirty="0" smtClean="0">
                <a:latin typeface="Franklin Gothic Book" pitchFamily="34" charset="0"/>
              </a:rPr>
              <a:t>Gott kann durch Engelverehrung und Visionen erkannt werden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de-DE" sz="1600" dirty="0" smtClean="0">
                <a:latin typeface="Franklin Gothic Book" pitchFamily="34" charset="0"/>
              </a:rPr>
              <a:t>Der Fakt (2, 9–10): </a:t>
            </a:r>
            <a:r>
              <a:rPr lang="de-DE" sz="1600" dirty="0">
                <a:latin typeface="Franklin Gothic Book" pitchFamily="34" charset="0"/>
              </a:rPr>
              <a:t/>
            </a:r>
            <a:br>
              <a:rPr lang="de-DE" sz="1600" dirty="0">
                <a:latin typeface="Franklin Gothic Book" pitchFamily="34" charset="0"/>
              </a:rPr>
            </a:br>
            <a:r>
              <a:rPr lang="de-DE" sz="1600" dirty="0" smtClean="0">
                <a:latin typeface="Franklin Gothic Book" pitchFamily="34" charset="0"/>
              </a:rPr>
              <a:t>Gott kann nur durch Christus, dem Haupt des Leibes, erkannt werden.</a:t>
            </a:r>
          </a:p>
        </p:txBody>
      </p:sp>
      <p:sp>
        <p:nvSpPr>
          <p:cNvPr id="2" name="Rechteck 1"/>
          <p:cNvSpPr/>
          <p:nvPr/>
        </p:nvSpPr>
        <p:spPr>
          <a:xfrm>
            <a:off x="323528" y="6415444"/>
            <a:ext cx="865070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err="1" smtClean="0">
                <a:solidFill>
                  <a:schemeClr val="accent1">
                    <a:lumMod val="75000"/>
                  </a:schemeClr>
                </a:solidFill>
                <a:latin typeface="Franklin Gothic Book" pitchFamily="34" charset="0"/>
              </a:rPr>
              <a:t>Grundlage</a:t>
            </a:r>
            <a:r>
              <a:rPr lang="en-US" sz="1050" dirty="0" smtClean="0">
                <a:solidFill>
                  <a:schemeClr val="accent1">
                    <a:lumMod val="75000"/>
                  </a:schemeClr>
                </a:solidFill>
                <a:latin typeface="Franklin Gothic Book" pitchFamily="34" charset="0"/>
              </a:rPr>
              <a:t> der </a:t>
            </a:r>
            <a:r>
              <a:rPr lang="en-US" sz="1050" dirty="0" err="1" smtClean="0">
                <a:solidFill>
                  <a:schemeClr val="accent1">
                    <a:lumMod val="75000"/>
                  </a:schemeClr>
                </a:solidFill>
                <a:latin typeface="Franklin Gothic Book" pitchFamily="34" charset="0"/>
              </a:rPr>
              <a:t>Gliederung</a:t>
            </a:r>
            <a:r>
              <a:rPr lang="en-US" sz="1050" dirty="0" smtClean="0">
                <a:solidFill>
                  <a:schemeClr val="accent1">
                    <a:lumMod val="75000"/>
                  </a:schemeClr>
                </a:solidFill>
                <a:latin typeface="Franklin Gothic Book" pitchFamily="34" charset="0"/>
              </a:rPr>
              <a:t>: Harold </a:t>
            </a:r>
            <a:r>
              <a:rPr lang="en-US" sz="1050" dirty="0">
                <a:solidFill>
                  <a:schemeClr val="accent1">
                    <a:lumMod val="75000"/>
                  </a:schemeClr>
                </a:solidFill>
                <a:latin typeface="Franklin Gothic Book" pitchFamily="34" charset="0"/>
              </a:rPr>
              <a:t>L. </a:t>
            </a:r>
            <a:r>
              <a:rPr lang="en-US" sz="1050" dirty="0" err="1" smtClean="0">
                <a:solidFill>
                  <a:schemeClr val="accent1">
                    <a:lumMod val="75000"/>
                  </a:schemeClr>
                </a:solidFill>
                <a:latin typeface="Franklin Gothic Book" pitchFamily="34" charset="0"/>
              </a:rPr>
              <a:t>Willmington</a:t>
            </a:r>
            <a:r>
              <a:rPr lang="en-US" sz="1050" dirty="0">
                <a:solidFill>
                  <a:schemeClr val="accent1">
                    <a:lumMod val="75000"/>
                  </a:schemeClr>
                </a:solidFill>
                <a:latin typeface="Franklin Gothic Book" pitchFamily="34" charset="0"/>
              </a:rPr>
              <a:t>.</a:t>
            </a:r>
            <a:r>
              <a:rPr lang="en-US" sz="1050" dirty="0" smtClean="0">
                <a:solidFill>
                  <a:schemeClr val="accent1">
                    <a:lumMod val="75000"/>
                  </a:schemeClr>
                </a:solidFill>
                <a:latin typeface="Franklin Gothic Book" pitchFamily="34" charset="0"/>
              </a:rPr>
              <a:t> </a:t>
            </a:r>
            <a:r>
              <a:rPr lang="en-US" sz="1050" i="1" dirty="0">
                <a:solidFill>
                  <a:schemeClr val="accent1">
                    <a:lumMod val="75000"/>
                  </a:schemeClr>
                </a:solidFill>
                <a:latin typeface="Franklin Gothic Book" pitchFamily="34" charset="0"/>
              </a:rPr>
              <a:t>The Outline </a:t>
            </a:r>
            <a:r>
              <a:rPr lang="en-US" sz="1050" i="1" dirty="0" smtClean="0">
                <a:solidFill>
                  <a:schemeClr val="accent1">
                    <a:lumMod val="75000"/>
                  </a:schemeClr>
                </a:solidFill>
                <a:latin typeface="Franklin Gothic Book" pitchFamily="34" charset="0"/>
              </a:rPr>
              <a:t>Bible</a:t>
            </a:r>
            <a:r>
              <a:rPr lang="en-US" sz="1050" dirty="0" smtClean="0">
                <a:solidFill>
                  <a:schemeClr val="accent1">
                    <a:lumMod val="75000"/>
                  </a:schemeClr>
                </a:solidFill>
                <a:latin typeface="Franklin Gothic Book" pitchFamily="34" charset="0"/>
              </a:rPr>
              <a:t>, Wheaton</a:t>
            </a:r>
            <a:r>
              <a:rPr lang="en-US" sz="1050" dirty="0">
                <a:solidFill>
                  <a:schemeClr val="accent1">
                    <a:lumMod val="75000"/>
                  </a:schemeClr>
                </a:solidFill>
                <a:latin typeface="Franklin Gothic Book" pitchFamily="34" charset="0"/>
              </a:rPr>
              <a:t>, IL: Tyndale House Publishers, </a:t>
            </a:r>
            <a:r>
              <a:rPr lang="en-US" sz="1050" dirty="0" smtClean="0">
                <a:solidFill>
                  <a:schemeClr val="accent1">
                    <a:lumMod val="75000"/>
                  </a:schemeClr>
                </a:solidFill>
                <a:latin typeface="Franklin Gothic Book" pitchFamily="34" charset="0"/>
              </a:rPr>
              <a:t>1999, Logos digital edition: Col </a:t>
            </a:r>
            <a:r>
              <a:rPr lang="en-US" sz="1050" dirty="0">
                <a:solidFill>
                  <a:schemeClr val="accent1">
                    <a:lumMod val="75000"/>
                  </a:schemeClr>
                </a:solidFill>
                <a:latin typeface="Franklin Gothic Book" pitchFamily="34" charset="0"/>
              </a:rPr>
              <a:t>2.</a:t>
            </a:r>
            <a:endParaRPr lang="de-DE" sz="1050" dirty="0">
              <a:solidFill>
                <a:schemeClr val="accent1">
                  <a:lumMod val="75000"/>
                </a:schemeClr>
              </a:solidFill>
              <a:latin typeface="Franklin Gothic Book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385890" y="4005064"/>
            <a:ext cx="3024336" cy="230832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600" dirty="0" smtClean="0">
                <a:latin typeface="Franklin Gothic Book" pitchFamily="34" charset="0"/>
              </a:rPr>
              <a:t>Askese (2, 20–23)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de-DE" sz="1600" dirty="0" smtClean="0">
                <a:latin typeface="Franklin Gothic Book" pitchFamily="34" charset="0"/>
              </a:rPr>
              <a:t>Die Fiktion (2, 21–22): Reinige deinen Geist durch Züchtigung des Körpers!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de-DE" sz="1600" dirty="0" smtClean="0">
                <a:latin typeface="Franklin Gothic Book" pitchFamily="34" charset="0"/>
              </a:rPr>
              <a:t>Der Fakt (2, 23 und 2,20): Der Geist kann nicht durch Züchtigung gereinigt werden; Leib und Geist des Gläubigen sind mit Christus gekreuzigt!</a:t>
            </a:r>
            <a:endParaRPr lang="de-DE" sz="1600" dirty="0">
              <a:latin typeface="Franklin Gothic Boo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692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Christus in uns</a:t>
            </a:r>
            <a:endParaRPr lang="de-DE" dirty="0"/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3452387090"/>
              </p:ext>
            </p:extLst>
          </p:nvPr>
        </p:nvGraphicFramePr>
        <p:xfrm>
          <a:off x="683568" y="2060848"/>
          <a:ext cx="770485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9609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aster">
  <a:themeElements>
    <a:clrScheme name="Essenz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Raster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Raster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0</TotalTime>
  <Words>342</Words>
  <Application>Microsoft Office PowerPoint</Application>
  <PresentationFormat>Bildschirmpräsentation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Raster</vt:lpstr>
      <vt:lpstr>Bibelarbeit über Kolosser 2  Wünsche und Warnungen für zwei Gemeinden des Christus</vt:lpstr>
      <vt:lpstr>Eine Gliederung ist kompliziert…</vt:lpstr>
      <vt:lpstr>Überblick über Kolosser 2</vt:lpstr>
      <vt:lpstr>A - Wünsche für die beiden Gemeinden (2,1-7)</vt:lpstr>
      <vt:lpstr>B - Warnungen für die beiden Gemeinden (2,8-23)</vt:lpstr>
      <vt:lpstr>Christus in uns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Kolosser 2</dc:title>
  <dc:subject>Bibelstudie auf der 3. reher Bibelbund-KOnferenz</dc:subject>
  <dc:creator>Ansgar N. Przesang</dc:creator>
  <cp:lastModifiedBy>Ansgar N. Przesang</cp:lastModifiedBy>
  <cp:revision>39</cp:revision>
  <dcterms:created xsi:type="dcterms:W3CDTF">2012-10-16T19:24:56Z</dcterms:created>
  <dcterms:modified xsi:type="dcterms:W3CDTF">2012-11-04T10:12:53Z</dcterms:modified>
  <cp:contentStatus>veröffentlicht</cp:contentStatus>
</cp:coreProperties>
</file>